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476607180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405617914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738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3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Ночью туман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 м/с. Температура воздуха ночью 0-2, днем 8-10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04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03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04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2026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0-2 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2071678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Әмірова 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Д.Қ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14335</TotalTime>
  <Words>604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3888</cp:revision>
  <cp:lastPrinted>2021-07-01T03:56:27Z</cp:lastPrinted>
  <dcterms:created xsi:type="dcterms:W3CDTF">2018-03-27T06:03:00Z</dcterms:created>
  <dcterms:modified xsi:type="dcterms:W3CDTF">2026-01-02T06:59:45Z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