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423834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45823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южный, юго-западный 7-12 м/с. Температура воздуха ночью 15-17, днем 7-9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О</a:t>
            </a:r>
            <a:r>
              <a:rPr lang="ru-RU" sz="1100" dirty="0" smtClean="0">
                <a:latin typeface="Times New Roman"/>
                <a:ea typeface="Calibri"/>
              </a:rPr>
              <a:t>блачно, снег, низовая метель. Туман</a:t>
            </a:r>
            <a:r>
              <a:rPr lang="ru-RU" sz="1100" dirty="0" smtClean="0">
                <a:latin typeface="Times New Roman"/>
                <a:ea typeface="Calibri"/>
              </a:rPr>
              <a:t>, гололед. Ветер </a:t>
            </a:r>
            <a:r>
              <a:rPr lang="ru-RU" sz="1100" dirty="0" smtClean="0">
                <a:latin typeface="Times New Roman"/>
                <a:ea typeface="Calibri"/>
              </a:rPr>
              <a:t>юго-</a:t>
            </a:r>
            <a:r>
              <a:rPr lang="ru-RU" sz="1100" dirty="0" smtClean="0">
                <a:latin typeface="Times New Roman"/>
                <a:ea typeface="Calibri"/>
              </a:rPr>
              <a:t>запад</a:t>
            </a:r>
            <a:r>
              <a:rPr lang="ru-RU" sz="1100" dirty="0" smtClean="0">
                <a:latin typeface="Times New Roman"/>
                <a:ea typeface="Calibri"/>
              </a:rPr>
              <a:t>ный </a:t>
            </a:r>
            <a:r>
              <a:rPr lang="ru-RU" sz="1100" dirty="0" smtClean="0">
                <a:latin typeface="Times New Roman"/>
                <a:ea typeface="Calibri"/>
              </a:rPr>
              <a:t>9</a:t>
            </a:r>
            <a:r>
              <a:rPr lang="ru-RU" sz="1100" dirty="0" smtClean="0">
                <a:latin typeface="Times New Roman"/>
                <a:ea typeface="Calibri"/>
              </a:rPr>
              <a:t>-14, порывы 15-20 м/с</a:t>
            </a:r>
            <a:r>
              <a:rPr lang="ru-RU" sz="1100" dirty="0">
                <a:latin typeface="Times New Roman"/>
                <a:ea typeface="Calibri"/>
              </a:rPr>
              <a:t>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11-13 </a:t>
            </a:r>
            <a:r>
              <a:rPr lang="ru-RU" sz="1100" dirty="0" smtClean="0">
                <a:latin typeface="Times New Roman"/>
                <a:ea typeface="Calibri"/>
              </a:rPr>
              <a:t>мороза</a:t>
            </a:r>
            <a:r>
              <a:rPr lang="ru-RU" sz="1100" dirty="0">
                <a:latin typeface="Times New Roman"/>
                <a:ea typeface="Calibri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36290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6472</cp:revision>
  <cp:lastPrinted>2021-07-01T03:56:27Z</cp:lastPrinted>
  <dcterms:created xsi:type="dcterms:W3CDTF">2018-03-27T06:03:00Z</dcterms:created>
  <dcterms:modified xsi:type="dcterms:W3CDTF">2026-01-02T07:03:40Z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