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06944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Туман. Ветер северо-западный с переходом на южный 7-12 м/с. Температура воздуха ночью 23-25, днем 9-11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южный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330807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8805" y="2308850"/>
            <a:ext cx="4643470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58783</TotalTime>
  <Words>591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6655</cp:revision>
  <cp:lastPrinted>2021-02-03T11:37:00Z</cp:lastPrinted>
  <dcterms:created xsi:type="dcterms:W3CDTF">2018-03-27T06:03:00Z</dcterms:created>
  <dcterms:modified xsi:type="dcterms:W3CDTF">2026-01-03T07:39:08Z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