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Временами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юго-</a:t>
            </a:r>
            <a:r>
              <a:rPr lang="kk-KZ" sz="1100" dirty="0" smtClean="0">
                <a:solidFill>
                  <a:schemeClr val="tx1"/>
                </a:solidFill>
              </a:rPr>
              <a:t>западный 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0-3 </a:t>
            </a:r>
            <a:r>
              <a:rPr lang="ru-RU" sz="1100" dirty="0" smtClean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3-5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Временами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37717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27900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6721</cp:revision>
  <cp:lastPrinted>2021-07-01T09:11:30Z</cp:lastPrinted>
  <dcterms:created xsi:type="dcterms:W3CDTF">2018-03-27T06:03:00Z</dcterms:created>
  <dcterms:modified xsi:type="dcterms:W3CDTF">2026-01-03T05:52:44Z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