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4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42416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130843"/>
            <a:ext cx="4795153" cy="420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января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снег, поземок. Ветер северо-восточный, северный 3-8 м/с. Температура воздуха ночью 13-15, днем 11-13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04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января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поземок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13-15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839632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26183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4047</cp:revision>
  <cp:lastPrinted>2021-07-01T03:56:27Z</cp:lastPrinted>
  <dcterms:created xsi:type="dcterms:W3CDTF">2018-03-27T06:03:00Z</dcterms:created>
  <dcterms:modified xsi:type="dcterms:W3CDTF">2026-01-03T06:22:33Z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