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66" d="100"/>
          <a:sy n="66" d="100"/>
        </p:scale>
        <p:origin x="84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93237744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03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dirty="0"/>
                        <a:t>03 января </a:t>
                      </a:r>
                      <a:r>
                        <a:rPr sz="1200" dirty="0"/>
                        <a:t>202</a:t>
                      </a:r>
                      <a:r>
                        <a:rPr lang="kk-KZ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за 03 января 2026 года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50947" y="154669"/>
            <a:ext cx="4623437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03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января</a:t>
            </a:r>
          </a:p>
          <a:p>
            <a:pPr indent="360000" algn="just"/>
            <a:r>
              <a:rPr lang="ru-RU" sz="1200" dirty="0">
                <a:latin typeface="Times New Roman" panose="02020603050405020304" pitchFamily="18" charset="0"/>
              </a:rPr>
              <a:t>Облачно, снег, низовая метель, гололед. Ночью и утром туман. Ветер северо-восточный, северный 9-14 м/с. Температура воздуха ночью и днем 6-8 мороза.</a:t>
            </a:r>
          </a:p>
          <a:p>
            <a:pPr indent="360000" algn="just"/>
            <a:endParaRPr lang="ru-RU" sz="1200" dirty="0">
              <a:latin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05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04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января</a:t>
            </a:r>
          </a:p>
          <a:p>
            <a:pPr indent="360363" algn="just"/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снег, метель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9-14, порывы 15-20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12-14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60000" algn="just"/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57892" y="2449420"/>
            <a:ext cx="4492304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Ночью 04 января 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032988719"/>
              </p:ext>
            </p:extLst>
          </p:nvPr>
        </p:nvGraphicFramePr>
        <p:xfrm>
          <a:off x="5024437" y="4192437"/>
          <a:ext cx="4417359" cy="20511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713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373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Аскербек</a:t>
            </a:r>
            <a:r>
              <a:rPr lang="ru-RU" sz="1100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3917</TotalTime>
  <Words>653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349</cp:revision>
  <dcterms:modified xsi:type="dcterms:W3CDTF">2026-01-03T07:33:54Z</dcterms:modified>
</cp:coreProperties>
</file>