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0381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zh-CN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03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метель, гололед. Временами туман. Ветер юго-западный, западный 7-12 м/с. Температура воздуха ночью и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04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846454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5599</TotalTime>
  <Words>567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1005</cp:revision>
  <cp:lastPrinted>2021-07-01T03:56:27Z</cp:lastPrinted>
  <dcterms:created xsi:type="dcterms:W3CDTF">2024-09-22T07:48:17Z</dcterms:created>
  <dcterms:modified xsi:type="dcterms:W3CDTF">2026-01-03T07:59:14Z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