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273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82477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24550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2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04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днем осадки (дождь, снег), метель, гололед. Ветер южный, юго-восточный 15-20, днем порывы 23 м/с. Температура воздуха ночью 11-13, днем 0-2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44000" algn="just"/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на 05 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/>
                <a:ea typeface="Calibri"/>
              </a:rPr>
              <a:t>Облачно</a:t>
            </a:r>
            <a:r>
              <a:rPr lang="ru-RU" sz="1100" dirty="0">
                <a:latin typeface="Times New Roman"/>
                <a:ea typeface="Calibri"/>
              </a:rPr>
              <a:t>, без осадков. Ветер южный, юго-западный 9-14 м/с. Температура воздуха 4-6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36296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6474</cp:revision>
  <cp:lastPrinted>2021-07-01T03:56:27Z</cp:lastPrinted>
  <dcterms:created xsi:type="dcterms:W3CDTF">2018-03-27T06:03:00Z</dcterms:created>
  <dcterms:modified xsi:type="dcterms:W3CDTF">2026-01-03T07:04:22Z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