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399631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03 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поземок. Временами туман, гололед. Ветер юго-восточный с переходом на юго-западный 5-10 м/с. Температура воздуха ночью 8-10,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04 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10-12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409747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28445</TotalTime>
  <Words>661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5221</cp:revision>
  <cp:lastPrinted>2021-07-01T03:56:27Z</cp:lastPrinted>
  <dcterms:created xsi:type="dcterms:W3CDTF">2018-03-27T06:03:00Z</dcterms:created>
  <dcterms:modified xsi:type="dcterms:W3CDTF">2026-01-03T08:02:29Z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