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75" d="100"/>
          <a:sy n="75" d="100"/>
        </p:scale>
        <p:origin x="-806" y="-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997303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194578"/>
            <a:ext cx="4333054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снег, низовая метель. Туман. Ветер юго-восточный 7-12 м/с. Температура воздуха ночью 9-11, днем 6-8 мороза.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слабый снег.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669573"/>
              </p:ext>
            </p:extLst>
          </p:nvPr>
        </p:nvGraphicFramePr>
        <p:xfrm>
          <a:off x="5134650" y="3763600"/>
          <a:ext cx="4463375" cy="237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728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января, ночью 05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7988" y="3012293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54137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7540</cp:revision>
  <cp:lastPrinted>2025-08-12T06:13:34Z</cp:lastPrinted>
  <dcterms:created xsi:type="dcterms:W3CDTF">2018-03-27T06:03:00Z</dcterms:created>
  <dcterms:modified xsi:type="dcterms:W3CDTF">2026-01-03T07:11:22Z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