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2395"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9600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03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572598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03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04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күндіз қар, жаяу бұрқасын. Тұман. Оңтүстік-шығыстан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9-11, күндіз 6-8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05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қаңтар 20026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05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Тұман. Батыстан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04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05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50275</TotalTime>
  <Words>612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7198</cp:revision>
  <cp:lastPrinted>2025-07-15T07:11:11Z</cp:lastPrinted>
  <dcterms:created xsi:type="dcterms:W3CDTF">2018-03-27T06:03:00Z</dcterms:created>
  <dcterms:modified xsi:type="dcterms:W3CDTF">2026-01-03T07:11:20Z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