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861704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7177" y="144747"/>
            <a:ext cx="4712545"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04 қаңтарға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03</a:t>
            </a:r>
            <a:r>
              <a:rPr lang="kk-KZ" sz="1100" b="1" dirty="0" smtClean="0">
                <a:latin typeface="Times New Roman" panose="02020603050405020304" pitchFamily="18" charset="0"/>
                <a:cs typeface="Times New Roman" panose="02020603050405020304" pitchFamily="18" charset="0"/>
              </a:rPr>
              <a:t> қантар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04 қаңтар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a:t>
            </a:r>
            <a:r>
              <a:rPr lang="kk-KZ" altLang="ru-RU" sz="1100" dirty="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жауын-шашынсыз. Тұман түседі. Солтүстік-батыстан соғатын жел оңтүстікке ауысады, күші 7-12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23-25, күндіз 9-11 градус аяз болады.</a:t>
            </a:r>
          </a:p>
          <a:p>
            <a:pPr algn="ctr"/>
            <a:r>
              <a:rPr lang="kk-KZ" sz="1100" b="1" dirty="0" smtClean="0">
                <a:latin typeface="Times New Roman" panose="02020603050405020304" pitchFamily="18" charset="0"/>
                <a:cs typeface="Times New Roman" panose="02020603050405020304" pitchFamily="18" charset="0"/>
              </a:rPr>
              <a:t>05 қаңтарға</a:t>
            </a:r>
            <a:endParaRPr lang="kk-KZ" sz="1100" b="1" dirty="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04</a:t>
            </a:r>
            <a:r>
              <a:rPr lang="kk-KZ" sz="1100" b="1" dirty="0" smtClean="0">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05 </a:t>
            </a:r>
            <a:r>
              <a:rPr lang="kk-KZ" sz="1100" b="1" dirty="0" smtClean="0">
                <a:latin typeface="Times New Roman" panose="02020603050405020304" pitchFamily="18" charset="0"/>
                <a:cs typeface="Times New Roman" panose="02020603050405020304" pitchFamily="18" charset="0"/>
              </a:rPr>
              <a:t>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қар жауады. Оңтүстіктен жел соғады</a:t>
            </a:r>
            <a:r>
              <a:rPr lang="kk-KZ" sz="1100" dirty="0" smtClean="0">
                <a:latin typeface="Times New Roman" panose="02020603050405020304" pitchFamily="18" charset="0"/>
                <a:cs typeface="Times New Roman" panose="02020603050405020304" pitchFamily="18" charset="0"/>
              </a:rPr>
              <a:t>, күші 7-12 м/с. Ауа температурасы 8-10 градус аяз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3713460"/>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39" y="2164666"/>
            <a:ext cx="4728063"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2026 </a:t>
            </a:r>
            <a:r>
              <a:rPr lang="kk-KZ" sz="1100" dirty="0">
                <a:solidFill>
                  <a:schemeClr val="tx1"/>
                </a:solidFill>
                <a:latin typeface="Times New Roman" panose="02020603050405020304" pitchFamily="18" charset="0"/>
                <a:cs typeface="Times New Roman" panose="02020603050405020304" pitchFamily="18" charset="0"/>
              </a:rPr>
              <a:t>жылғы </a:t>
            </a:r>
            <a:r>
              <a:rPr lang="kk-KZ" sz="1100" dirty="0" smtClean="0">
                <a:solidFill>
                  <a:schemeClr val="tx1"/>
                </a:solidFill>
                <a:latin typeface="Times New Roman" panose="02020603050405020304" pitchFamily="18" charset="0"/>
                <a:cs typeface="Times New Roman" panose="02020603050405020304" pitchFamily="18" charset="0"/>
              </a:rPr>
              <a:t>04 қаңтарда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жиналуына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smtClean="0">
                <a:solidFill>
                  <a:srgbClr val="000000"/>
                </a:solidFill>
                <a:latin typeface="Times New Roman" panose="02020603050405020304" pitchFamily="18" charset="0"/>
              </a:rPr>
              <a:t>көтеріңкі</a:t>
            </a:r>
            <a:r>
              <a:rPr lang="kk-KZ" sz="1100" dirty="0" smtClean="0">
                <a:solidFill>
                  <a:srgbClr val="000000"/>
                </a:solidFill>
                <a:latin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39" y="31990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39518</TotalTime>
  <Words>517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6413</cp:revision>
  <cp:lastPrinted>2021-07-01T07:38:07Z</cp:lastPrinted>
  <dcterms:created xsi:type="dcterms:W3CDTF">2018-03-27T06:03:00Z</dcterms:created>
  <dcterms:modified xsi:type="dcterms:W3CDTF">2026-01-03T07:38:52Z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