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44" y="9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03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653983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80520" cy="1384995"/>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a:t>
            </a:r>
            <a:r>
              <a:rPr lang="kk-KZ" sz="1050" dirty="0" smtClean="0">
                <a:latin typeface="Times New Roman" pitchFamily="18" charset="0"/>
                <a:cs typeface="Times New Roman" pitchFamily="18" charset="0"/>
              </a:rPr>
              <a:t>бұлтты, түнде аздаған қар, сырма. </a:t>
            </a:r>
            <a:r>
              <a:rPr lang="kk-KZ" sz="1050" dirty="0" smtClean="0"/>
              <a:t>С</a:t>
            </a:r>
            <a:r>
              <a:rPr lang="kk-KZ" sz="1050" dirty="0" smtClean="0">
                <a:latin typeface="Times New Roman" pitchFamily="18" charset="0"/>
                <a:cs typeface="Times New Roman" pitchFamily="18" charset="0"/>
              </a:rPr>
              <a:t>олтүстік-батыстан жел соғады, күші 4-9 </a:t>
            </a:r>
            <a:r>
              <a:rPr lang="kk-KZ" sz="1050" dirty="0">
                <a:latin typeface="Times New Roman" pitchFamily="18" charset="0"/>
                <a:cs typeface="Times New Roman" pitchFamily="18" charset="0"/>
              </a:rPr>
              <a:t>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19-21, </a:t>
            </a:r>
            <a:r>
              <a:rPr lang="kk-KZ" sz="1050" dirty="0">
                <a:latin typeface="Times New Roman" pitchFamily="18" charset="0"/>
                <a:cs typeface="Times New Roman" pitchFamily="18" charset="0"/>
              </a:rPr>
              <a:t>күндіз 12-14 градус аяз.</a:t>
            </a: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Бұлтты, </a:t>
            </a:r>
            <a:r>
              <a:rPr lang="ru-RU" sz="1050" dirty="0" err="1">
                <a:latin typeface="Times New Roman" pitchFamily="18" charset="0"/>
                <a:cs typeface="Times New Roman" pitchFamily="18" charset="0"/>
              </a:rPr>
              <a:t>қар,</a:t>
            </a:r>
            <a:r>
              <a:rPr lang="kk-KZ" sz="1050" dirty="0">
                <a:latin typeface="Times New Roman" pitchFamily="18" charset="0"/>
                <a:cs typeface="Times New Roman" pitchFamily="18" charset="0"/>
              </a:rPr>
              <a:t> </a:t>
            </a:r>
            <a:r>
              <a:rPr lang="kk-KZ" sz="1050" dirty="0" smtClean="0">
                <a:latin typeface="Times New Roman" pitchFamily="18" charset="0"/>
                <a:cs typeface="Times New Roman" pitchFamily="18" charset="0"/>
              </a:rPr>
              <a:t>бұрқасын. Оңтүстік-батыстан жел, солтүстік-батысқа ауысады, </a:t>
            </a:r>
            <a:r>
              <a:rPr lang="kk-KZ" sz="1050" dirty="0">
                <a:latin typeface="Times New Roman" pitchFamily="18" charset="0"/>
                <a:cs typeface="Times New Roman" pitchFamily="18" charset="0"/>
              </a:rPr>
              <a:t>күші </a:t>
            </a:r>
            <a:r>
              <a:rPr lang="kk-KZ" sz="1050" dirty="0" smtClean="0">
                <a:latin typeface="Times New Roman" pitchFamily="18" charset="0"/>
                <a:cs typeface="Times New Roman" pitchFamily="18" charset="0"/>
              </a:rPr>
              <a:t>9-14 </a:t>
            </a:r>
            <a:r>
              <a:rPr lang="kk-KZ" sz="1050" dirty="0">
                <a:latin typeface="Times New Roman" pitchFamily="18" charset="0"/>
                <a:cs typeface="Times New Roman" pitchFamily="18" charset="0"/>
              </a:rPr>
              <a:t>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a:t>
            </a:r>
            <a:r>
              <a:rPr lang="kk-KZ" sz="1050" dirty="0" smtClean="0">
                <a:latin typeface="Times New Roman" pitchFamily="18" charset="0"/>
                <a:cs typeface="Times New Roman" pitchFamily="18" charset="0"/>
              </a:rPr>
              <a:t>15-17 </a:t>
            </a:r>
            <a:r>
              <a:rPr lang="kk-KZ" sz="1050" dirty="0">
                <a:latin typeface="Times New Roman" pitchFamily="18" charset="0"/>
                <a:cs typeface="Times New Roman" pitchFamily="18" charset="0"/>
              </a:rPr>
              <a:t>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04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17697</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7380</cp:revision>
  <cp:lastPrinted>2021-07-01T03:56:27Z</cp:lastPrinted>
  <dcterms:created xsi:type="dcterms:W3CDTF">2018-03-27T06:03:00Z</dcterms:created>
  <dcterms:modified xsi:type="dcterms:W3CDTF">2026-01-03T07:55:09Z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