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898407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жаяу бұрқасын. Кей уақыттарда тұман, көктайғақ. Оңтүстік-шығыстан жел соғады, оңтүстік-батысқа ауысады,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аяз, күндіз 2-4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05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smtClean="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4694896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27766</TotalTime>
  <Words>564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5080</cp:revision>
  <cp:lastPrinted>2021-07-01T07:38:07Z</cp:lastPrinted>
  <dcterms:created xsi:type="dcterms:W3CDTF">2018-03-27T06:03:00Z</dcterms:created>
  <dcterms:modified xsi:type="dcterms:W3CDTF">2026-01-03T08:02:19Z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