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528977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03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оңтүстік-шығыстан соғады,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 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10-12° аяз,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жылы </a:t>
            </a:r>
            <a:r>
              <a:rPr lang="kk-KZ" sz="1200" dirty="0" smtClean="0">
                <a:solidFill>
                  <a:prstClr val="black"/>
                </a:solidFill>
                <a:latin typeface="Times New Roman" pitchFamily="18" charset="0"/>
                <a:cs typeface="Times New Roman" pitchFamily="18" charset="0"/>
              </a:rPr>
              <a:t>күтіледі.</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04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25122" y="220476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04 </a:t>
            </a:r>
            <a:r>
              <a:rPr lang="kk-KZ" sz="1200" dirty="0" smtClean="0">
                <a:solidFill>
                  <a:prstClr val="black"/>
                </a:solidFill>
                <a:latin typeface="Times New Roman" panose="02020603050405020304" pitchFamily="18" charset="0"/>
                <a:cs typeface="Times New Roman" panose="02020603050405020304" pitchFamily="18" charset="0"/>
              </a:rPr>
              <a:t>қаңтар 2026 </a:t>
            </a:r>
            <a:r>
              <a:rPr lang="kk-KZ" sz="1200" dirty="0">
                <a:solidFill>
                  <a:prstClr val="black"/>
                </a:solidFill>
                <a:latin typeface="Times New Roman" panose="02020603050405020304" pitchFamily="18" charset="0"/>
                <a:cs typeface="Times New Roman" panose="02020603050405020304" pitchFamily="18" charset="0"/>
              </a:rPr>
              <a:t>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3" name="TextBox 13"/>
          <p:cNvSpPr txBox="1"/>
          <p:nvPr/>
        </p:nvSpPr>
        <p:spPr>
          <a:xfrm>
            <a:off x="5044724" y="317959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86262420"/>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1914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2038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0Азот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715475428"/>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23121</TotalTime>
  <Words>637</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4210</cp:revision>
  <cp:lastPrinted>2021-07-01T03:56:27Z</cp:lastPrinted>
  <dcterms:created xsi:type="dcterms:W3CDTF">2018-03-27T06:03:00Z</dcterms:created>
  <dcterms:modified xsi:type="dcterms:W3CDTF">2026-01-03T06:11:03Z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