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5461998"/>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zh-CN" sz="1600" b="1" i="1" baseline="0" dirty="0" smtClean="0">
                          <a:solidFill>
                            <a:srgbClr val="002060"/>
                          </a:solidFill>
                          <a:latin typeface="Times New Roman" panose="02020603050405020304" pitchFamily="18" charset="0"/>
                          <a:cs typeface="Times New Roman" panose="02020603050405020304" pitchFamily="18" charset="0"/>
                        </a:rPr>
                        <a:t>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4468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04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04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a:t>
            </a:r>
            <a:r>
              <a:rPr lang="kk-KZ" altLang="ru-RU" sz="1200" dirty="0" smtClean="0">
                <a:latin typeface="Times New Roman" panose="02020603050405020304" pitchFamily="18" charset="0"/>
                <a:cs typeface="Times New Roman" panose="02020603050405020304" pitchFamily="18" charset="0"/>
              </a:rPr>
              <a:t>жаяу бұрқасын. Кей уақыттарда </a:t>
            </a:r>
            <a:r>
              <a:rPr lang="kk-KZ" altLang="ru-RU" sz="1200" dirty="0">
                <a:latin typeface="Times New Roman" panose="02020603050405020304" pitchFamily="18" charset="0"/>
                <a:cs typeface="Times New Roman" panose="02020603050405020304" pitchFamily="18" charset="0"/>
              </a:rPr>
              <a:t>тұман, көктайғақ. Оңтүстік-шығыстан жел соғады,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15-20 </a:t>
            </a:r>
            <a:r>
              <a:rPr lang="ru-RU" sz="1150" dirty="0">
                <a:latin typeface="Times New Roman" panose="02020603050405020304" pitchFamily="18" charset="0"/>
                <a:cs typeface="Times New Roman" panose="02020603050405020304" pitchFamily="18" charset="0"/>
              </a:rPr>
              <a:t>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397448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19.707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7548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27253</TotalTime>
  <Words>620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5137</cp:revision>
  <cp:lastPrinted>2021-07-01T07:38:07Z</cp:lastPrinted>
  <dcterms:created xsi:type="dcterms:W3CDTF">2018-03-27T06:03:00Z</dcterms:created>
  <dcterms:modified xsi:type="dcterms:W3CDTF">2026-01-03T08:02:34Z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