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31493"/>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zh-CN" sz="1600" b="1" i="1" baseline="0" dirty="0" smtClean="0">
                          <a:solidFill>
                            <a:srgbClr val="002060"/>
                          </a:solidFill>
                          <a:latin typeface="Times New Roman" panose="02020603050405020304" pitchFamily="18" charset="0"/>
                          <a:cs typeface="Times New Roman" panose="02020603050405020304" pitchFamily="18" charset="0"/>
                        </a:rPr>
                        <a:t>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03 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04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04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жаяу бұрқасын. Кей уақыттарда тұман, көктайғақ. Оңтүстік-шығыстан жел соғады, оңтүстік-батысқа ауысады, күші 5-10 м/с. Ауа температурасы түнде 8-10 градус аяз, күндіз 2-4 градус аяз.</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05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8705740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25381</TotalTime>
  <Words>585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5041</cp:revision>
  <cp:lastPrinted>2021-07-01T03:56:27Z</cp:lastPrinted>
  <dcterms:created xsi:type="dcterms:W3CDTF">2018-03-27T06:03:00Z</dcterms:created>
  <dcterms:modified xsi:type="dcterms:W3CDTF">2026-01-03T08:02:31Z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