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19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91000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№03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599957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0,791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04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күндіз жауын-шашын (жаңбыр, қар), бұрқасын, көктайғақ. Жел оңтүстіктен, оңтүстік-шығыстан соғады, күші 15-20, күндіз екпіні 23 м/с. Ауа температурасы түнде 11-13, күндіз 0-2 градус аяз</a:t>
            </a:r>
            <a:r>
              <a:rPr lang="kk-KZ" sz="1100" dirty="0" smtClean="0">
                <a:latin typeface="Times New Roman" pitchFamily="18" charset="0"/>
                <a:cs typeface="Times New Roman" pitchFamily="18" charset="0"/>
              </a:rPr>
              <a:t>.</a:t>
            </a: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05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04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жауын-шашынсыз. Жел оңтүстік, оңтүстік-батыстан соғады, күші 9-14 м/с. Ауа температурасы 4-6 градус аяз.</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05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37706</TotalTime>
  <Words>579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7092</cp:revision>
  <cp:lastPrinted>2021-07-01T03:56:27Z</cp:lastPrinted>
  <dcterms:created xsi:type="dcterms:W3CDTF">2018-03-27T06:03:00Z</dcterms:created>
  <dcterms:modified xsi:type="dcterms:W3CDTF">2026-01-03T07:04:20Z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