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0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207455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күтіледі. Солтүстік-шығыстан, солтүстіктен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3-8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13-15, күндіз 11-13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күтіледі. Оңтүстік-шығыстан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13-15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i="1">
                <a:solidFill>
                  <a:schemeClr val="tx1"/>
                </a:solidFill>
                <a:latin typeface="Times New Roman" pitchFamily="18" charset="0"/>
                <a:cs typeface="Times New Roman" pitchFamily="18" charset="0"/>
                <a:sym typeface="+mn-ea"/>
              </a:rPr>
              <a:t>деңгейі </a:t>
            </a:r>
            <a:r>
              <a:rPr lang="kk-KZ" altLang="en-US" sz="1200" b="1" i="1">
                <a:latin typeface="Times New Roman" pitchFamily="18" charset="0"/>
                <a:cs typeface="Times New Roman" pitchFamily="18" charset="0"/>
                <a:sym typeface="+mn-ea"/>
              </a:rPr>
              <a:t>көтеріңкі</a:t>
            </a:r>
            <a:r>
              <a:rPr lang="kk-KZ" altLang="en-US" sz="1200" i="1">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34791317"/>
              </p:ext>
            </p:extLst>
          </p:nvPr>
        </p:nvGraphicFramePr>
        <p:xfrm>
          <a:off x="5077957" y="4479526"/>
          <a:ext cx="4572000" cy="186418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0552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9789">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33940">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602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352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935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20752</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3968</cp:revision>
  <cp:lastPrinted>2021-07-01T07:38:07Z</cp:lastPrinted>
  <dcterms:created xsi:type="dcterms:W3CDTF">2018-03-27T06:03:00Z</dcterms:created>
  <dcterms:modified xsi:type="dcterms:W3CDTF">2026-01-03T06:23:06Z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