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2832"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66733632"/>
              </p:ext>
            </p:extLst>
          </p:nvPr>
        </p:nvGraphicFramePr>
        <p:xfrm>
          <a:off x="307975" y="2564904"/>
          <a:ext cx="4465638" cy="4186491"/>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zh-CN" sz="1600" b="1" i="1" baseline="0" dirty="0" smtClean="0">
                          <a:solidFill>
                            <a:srgbClr val="002060"/>
                          </a:solidFill>
                          <a:latin typeface="Times New Roman" panose="02020603050405020304" pitchFamily="18" charset="0"/>
                          <a:cs typeface="Times New Roman" panose="02020603050405020304" pitchFamily="18" charset="0"/>
                        </a:rPr>
                        <a:t>04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04 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1908215"/>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2026 ж.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a:latin typeface="Times New Roman" panose="02020603050405020304" pitchFamily="18" charset="0"/>
                <a:cs typeface="Times New Roman" panose="02020603050405020304" pitchFamily="18" charset="0"/>
              </a:rPr>
              <a:t>қаңтарға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a:latin typeface="Times New Roman" panose="02020603050405020304" pitchFamily="18" charset="0"/>
                <a:cs typeface="Times New Roman" panose="02020603050405020304" pitchFamily="18" charset="0"/>
              </a:rPr>
              <a:t>қаңтар</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05 </a:t>
            </a:r>
            <a:r>
              <a:rPr lang="ru-RU" sz="1200" b="1" dirty="0" err="1">
                <a:latin typeface="Times New Roman" panose="02020603050405020304" pitchFamily="18" charset="0"/>
                <a:cs typeface="Times New Roman" panose="02020603050405020304" pitchFamily="18" charset="0"/>
              </a:rPr>
              <a:t>қантар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smtClean="0">
                <a:latin typeface="Times New Roman" panose="02020603050405020304" pitchFamily="18" charset="0"/>
                <a:cs typeface="Times New Roman" panose="02020603050405020304" pitchFamily="18" charset="0"/>
              </a:rPr>
              <a:t>Кей уақыттарда </a:t>
            </a:r>
            <a:r>
              <a:rPr lang="kk-KZ" altLang="ru-RU" sz="1200" dirty="0">
                <a:latin typeface="Times New Roman" panose="02020603050405020304" pitchFamily="18" charset="0"/>
                <a:cs typeface="Times New Roman" panose="02020603050405020304" pitchFamily="18" charset="0"/>
              </a:rPr>
              <a:t>тұман. Оңтүстік-батыстан жел соғады, күші 6-11 м/с. Түнде ауа температурасы 9-11, күндіз 6-8 </a:t>
            </a:r>
            <a:r>
              <a:rPr lang="kk-KZ" altLang="ru-RU" sz="1200" dirty="0" smtClean="0">
                <a:latin typeface="Times New Roman" panose="02020603050405020304" pitchFamily="18" charset="0"/>
                <a:cs typeface="Times New Roman" panose="02020603050405020304" pitchFamily="18" charset="0"/>
              </a:rPr>
              <a:t>градус аяз. </a:t>
            </a:r>
          </a:p>
          <a:p>
            <a:pPr algn="just"/>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                                </a:t>
            </a:r>
            <a:r>
              <a:rPr lang="kk-KZ" altLang="ru-RU" sz="1150" b="1" dirty="0" smtClean="0">
                <a:latin typeface="Times New Roman" panose="02020603050405020304" pitchFamily="18" charset="0"/>
                <a:cs typeface="Times New Roman" panose="02020603050405020304" pitchFamily="18" charset="0"/>
              </a:rPr>
              <a:t>06 қаңтарға </a:t>
            </a:r>
            <a:r>
              <a:rPr lang="ru-RU" altLang="ru-RU" sz="1150" b="1" dirty="0" smtClean="0">
                <a:latin typeface="Times New Roman" panose="02020603050405020304" pitchFamily="18" charset="0"/>
                <a:cs typeface="Times New Roman" panose="02020603050405020304" pitchFamily="18" charset="0"/>
              </a:rPr>
              <a:t>2026 </a:t>
            </a:r>
            <a:r>
              <a:rPr lang="ru-RU" altLang="ru-RU" sz="1150" b="1" dirty="0" err="1" smtClean="0">
                <a:latin typeface="Times New Roman" panose="02020603050405020304" pitchFamily="18" charset="0"/>
                <a:cs typeface="Times New Roman" panose="02020603050405020304" pitchFamily="18" charset="0"/>
              </a:rPr>
              <a:t>жылғы</a:t>
            </a:r>
            <a:r>
              <a:rPr lang="ru-RU" altLang="ru-RU" sz="1150" dirty="0" smtClean="0">
                <a:latin typeface="Times New Roman" pitchFamily="18" charset="0"/>
                <a:cs typeface="Times New Roman" pitchFamily="18" charset="0"/>
              </a:rPr>
              <a:t> </a:t>
            </a:r>
          </a:p>
          <a:p>
            <a:pPr algn="ctr"/>
            <a:r>
              <a:rPr lang="ru-RU" altLang="ru-RU" sz="1100" b="1" dirty="0" smtClean="0">
                <a:latin typeface="Times New Roman" panose="02020603050405020304" pitchFamily="18" charset="0"/>
                <a:cs typeface="Times New Roman" panose="02020603050405020304" pitchFamily="18" charset="0"/>
              </a:rPr>
              <a:t>2026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05 </a:t>
            </a:r>
            <a:r>
              <a:rPr lang="kk-KZ" sz="1150" b="1" dirty="0">
                <a:latin typeface="Times New Roman" panose="02020603050405020304" pitchFamily="18" charset="0"/>
                <a:cs typeface="Times New Roman" panose="02020603050405020304" pitchFamily="18" charset="0"/>
              </a:rPr>
              <a:t>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altLang="ru-RU" sz="1150" b="1" dirty="0">
                <a:latin typeface="Times New Roman" panose="02020603050405020304" pitchFamily="18" charset="0"/>
                <a:cs typeface="Times New Roman" panose="02020603050405020304" pitchFamily="18" charset="0"/>
              </a:rPr>
              <a:t>05 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6-8 градус </a:t>
            </a:r>
            <a:r>
              <a:rPr lang="ru-RU" sz="1150" dirty="0" err="1" smtClean="0">
                <a:latin typeface="Times New Roman" panose="02020603050405020304" pitchFamily="18" charset="0"/>
                <a:cs typeface="Times New Roman" panose="02020603050405020304" pitchFamily="18" charset="0"/>
              </a:rPr>
              <a:t>аяз</a:t>
            </a:r>
            <a:r>
              <a:rPr lang="ru-RU" sz="1150" dirty="0" smtClean="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04 </a:t>
            </a:r>
            <a:r>
              <a:rPr lang="kk-KZ" altLang="ru-RU" sz="1200" b="1" dirty="0">
                <a:latin typeface="Times New Roman" panose="02020603050405020304" pitchFamily="18" charset="0"/>
                <a:cs typeface="Times New Roman" panose="02020603050405020304" pitchFamily="18" charset="0"/>
              </a:rPr>
              <a:t>қаңтарға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105821856"/>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Жайнакова З.Ж./</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25597</TotalTime>
  <Words>511</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4944</cp:revision>
  <cp:lastPrinted>2021-07-01T07:38:07Z</cp:lastPrinted>
  <dcterms:created xsi:type="dcterms:W3CDTF">2018-03-27T06:03:00Z</dcterms:created>
  <dcterms:modified xsi:type="dcterms:W3CDTF">2026-01-04T08:40:03Z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