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129502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04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491024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27509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04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05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түнде қар, жаяу бұрқасын.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10-12, күндіз 6-8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06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06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қар, жаяу бұрқасын. Оңтүстік-батыстан жел соғады, күші 9-14, </a:t>
            </a:r>
            <a:r>
              <a:rPr lang="kk-KZ" sz="1100" dirty="0"/>
              <a:t> </a:t>
            </a:r>
            <a:r>
              <a:rPr lang="kk-KZ" sz="1100" dirty="0">
                <a:latin typeface="Times New Roman" panose="02020603050405020304" pitchFamily="18" charset="0"/>
                <a:cs typeface="Times New Roman" panose="02020603050405020304" pitchFamily="18" charset="0"/>
              </a:rPr>
              <a:t>екпіні 15-20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6-8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50283</TotalTime>
  <Words>620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7202</cp:revision>
  <cp:lastPrinted>2025-07-15T07:11:11Z</cp:lastPrinted>
  <dcterms:created xsi:type="dcterms:W3CDTF">2018-03-27T06:03:00Z</dcterms:created>
  <dcterms:modified xsi:type="dcterms:W3CDTF">2026-01-04T06:59:17Z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