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3923839"/>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2540" y="280928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9255447"/>
              </p:ext>
            </p:extLst>
          </p:nvPr>
        </p:nvGraphicFramePr>
        <p:xfrm>
          <a:off x="5020011" y="4857539"/>
          <a:ext cx="4662697" cy="1296146"/>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47132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0011" y="430402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04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05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05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06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38829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31137</TotalTime>
  <Words>570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4138</cp:revision>
  <cp:lastPrinted>2021-07-01T07:38:07Z</cp:lastPrinted>
  <dcterms:created xsi:type="dcterms:W3CDTF">2018-03-27T06:03:00Z</dcterms:created>
  <dcterms:modified xsi:type="dcterms:W3CDTF">2026-01-04T06:29:17Z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