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2274"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67791143"/>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04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190821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қаңтарға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ru-RU" sz="1200" b="1" dirty="0" err="1" smtClean="0">
                <a:latin typeface="Times New Roman" panose="02020603050405020304" pitchFamily="18" charset="0"/>
                <a:cs typeface="Times New Roman" panose="02020603050405020304" pitchFamily="18" charset="0"/>
              </a:rPr>
              <a:t>қантар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Кей уақыттарда </a:t>
            </a:r>
            <a:r>
              <a:rPr lang="kk-KZ" altLang="ru-RU" sz="1200" dirty="0">
                <a:latin typeface="Times New Roman" panose="02020603050405020304" pitchFamily="18" charset="0"/>
                <a:cs typeface="Times New Roman" panose="02020603050405020304" pitchFamily="18" charset="0"/>
              </a:rPr>
              <a:t>тұман. Оңтүстік-батыстан жел соғады, күші 7-12 м/с. Түнде ауа температурасы 4-6, күндіз </a:t>
            </a:r>
            <a:r>
              <a:rPr lang="kk-KZ" altLang="ru-RU" sz="1200" dirty="0" smtClean="0">
                <a:latin typeface="Times New Roman" panose="02020603050405020304" pitchFamily="18" charset="0"/>
                <a:cs typeface="Times New Roman" panose="02020603050405020304" pitchFamily="18" charset="0"/>
              </a:rPr>
              <a:t>2-4 градус аяз.</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06 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05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06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4-6 градус </a:t>
            </a:r>
            <a:r>
              <a:rPr lang="ru-RU" sz="1150" dirty="0" err="1" smtClean="0">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қаңтарға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20017039"/>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1676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27718</TotalTime>
  <Words>548</Words>
  <Application>Microsoft Office PowerPoint</Application>
  <PresentationFormat>Лист A4 (210x297 мм)</PresentationFormat>
  <Paragraphs>88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5081</cp:revision>
  <cp:lastPrinted>2021-07-01T07:38:07Z</cp:lastPrinted>
  <dcterms:created xsi:type="dcterms:W3CDTF">2018-03-27T06:03:00Z</dcterms:created>
  <dcterms:modified xsi:type="dcterms:W3CDTF">2026-01-04T08:35:02Z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