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86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62038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сырма. Кей уақыттарда тұман. Оңтүстік-батыстан жел соғады, күші 8-13 м/с. Түнде ауа температурасы 8-10, күндіз 6-8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87582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25332</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5042</cp:revision>
  <cp:lastPrinted>2021-07-01T03:56:27Z</cp:lastPrinted>
  <dcterms:created xsi:type="dcterms:W3CDTF">2018-03-27T06:03:00Z</dcterms:created>
  <dcterms:modified xsi:type="dcterms:W3CDTF">2026-01-04T08:38:11Z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