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5460273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04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05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кей уақыттарда аздаған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9</a:t>
            </a:r>
            <a:r>
              <a:rPr lang="kk-KZ" sz="1100" dirty="0">
                <a:solidFill>
                  <a:prstClr val="black"/>
                </a:solidFill>
                <a:latin typeface="Times New Roman" panose="02020603050405020304" pitchFamily="18" charset="0"/>
                <a:cs typeface="Times New Roman" pitchFamily="18" charset="0"/>
              </a:rPr>
              <a:t>-14, таңертең және күндіз екпіні 15-20 </a:t>
            </a:r>
            <a:r>
              <a:rPr lang="ru-RU" sz="1100" dirty="0">
                <a:solidFill>
                  <a:prstClr val="black"/>
                </a:solidFill>
                <a:latin typeface="Times New Roman" panose="02020603050405020304" pitchFamily="18" charset="0"/>
                <a:cs typeface="Times New Roman" pitchFamily="18" charset="0"/>
              </a:rPr>
              <a:t>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11-13,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7-9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06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05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кей уақыттарда қар, бұрқасын. </a:t>
            </a:r>
            <a:r>
              <a:rPr lang="ru-RU" sz="1100" dirty="0" err="1">
                <a:solidFill>
                  <a:prstClr val="black"/>
                </a:solidFill>
                <a:latin typeface="Times New Roman" panose="02020603050405020304" pitchFamily="18" charset="0"/>
                <a:cs typeface="Times New Roman" pitchFamily="18" charset="0"/>
              </a:rPr>
              <a:t>Оңтүстік-батыстан</a:t>
            </a:r>
            <a:r>
              <a:rPr lang="kk-KZ" sz="1100" dirty="0">
                <a:solidFill>
                  <a:prstClr val="black"/>
                </a:solidFill>
                <a:latin typeface="Times New Roman" panose="02020603050405020304" pitchFamily="18" charset="0"/>
                <a:cs typeface="Times New Roman" pitchFamily="18" charset="0"/>
              </a:rPr>
              <a:t> жел соғады, күші 9-14, екпіні 15-20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8-10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06793733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653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05 </a:t>
            </a:r>
            <a:r>
              <a:rPr lang="ru-RU" sz="1200" dirty="0" err="1"/>
              <a:t>қаңтарда</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Саханова </a:t>
            </a:r>
            <a:r>
              <a:rPr lang="kk-KZ" sz="1200" dirty="0">
                <a:latin typeface="Times New Roman"/>
                <a:ea typeface="Times New Roman"/>
                <a:cs typeface="Times New Roman"/>
                <a:sym typeface="Times New Roman"/>
              </a:rPr>
              <a:t>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3541</TotalTime>
  <Words>692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342</cp:revision>
  <dcterms:modified xsi:type="dcterms:W3CDTF">2026-01-04T09:22:37Z</dcterms:modified>
</cp:coreProperties>
</file>