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30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8201280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04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және таңертең қар, бұрқасын, көктайғақ.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оңтүстіктен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күтіледі.</a:t>
            </a: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06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05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7</a:t>
            </a:r>
            <a:r>
              <a:rPr lang="kk-KZ" sz="1200" smtClean="0">
                <a:solidFill>
                  <a:prstClr val="black"/>
                </a:solidFill>
                <a:latin typeface="Times New Roman" pitchFamily="18" charset="0"/>
                <a:cs typeface="Times New Roman" pitchFamily="18" charset="0"/>
              </a:rPr>
              <a:t>-9°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77800" algn="just"/>
            <a:endParaRPr lang="ru-RU" sz="1200"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4992160" y="24241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kk-KZ" sz="1200" dirty="0" smtClean="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92160" y="338557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43662689"/>
              </p:ext>
            </p:extLst>
          </p:nvPr>
        </p:nvGraphicFramePr>
        <p:xfrm>
          <a:off x="4936914" y="4289307"/>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7426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Абдрахманова Н.Е. / 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82061018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19434</TotalTime>
  <Words>580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3921</cp:revision>
  <cp:lastPrinted>2021-07-01T03:56:27Z</cp:lastPrinted>
  <dcterms:created xsi:type="dcterms:W3CDTF">2018-03-27T06:03:00Z</dcterms:created>
  <dcterms:modified xsi:type="dcterms:W3CDTF">2026-01-04T07:52:23Z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