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63" d="100"/>
          <a:sy n="63" d="100"/>
        </p:scale>
        <p:origin x="77" y="480"/>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7667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04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2026 жыл 04 қантар</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04 </a:t>
            </a:r>
            <a:r>
              <a:rPr lang="kk-KZ" altLang="ru-RU" sz="1200" b="1" dirty="0">
                <a:solidFill>
                  <a:srgbClr val="000000"/>
                </a:solidFill>
                <a:latin typeface="Times New Roman" pitchFamily="18" charset="0"/>
                <a:cs typeface="Times New Roman" pitchFamily="18" charset="0"/>
              </a:rPr>
              <a:t>қаңтарға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39197598"/>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680520" cy="1708160"/>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05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endParaRPr lang="ru-RU" altLang="ru-RU" sz="1050" b="1" dirty="0">
              <a:solidFill>
                <a:srgbClr val="000000"/>
              </a:solidFill>
              <a:latin typeface="Times New Roman" pitchFamily="18" charset="0"/>
              <a:cs typeface="Times New Roman" pitchFamily="18" charset="0"/>
            </a:endParaRPr>
          </a:p>
          <a:p>
            <a:pPr algn="ct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04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05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050" dirty="0">
                <a:latin typeface="Times New Roman" pitchFamily="18" charset="0"/>
                <a:cs typeface="Times New Roman" pitchFamily="18" charset="0"/>
              </a:rPr>
              <a:t>Көшпелі бұлтты, күндіз қар, бұрқасын. Оңтүстік-батыстан жел соғады, күші түнде 9-14, күндіз 15-20 м/с.</a:t>
            </a:r>
            <a:r>
              <a:rPr lang="ru-RU" sz="1050" dirty="0">
                <a:latin typeface="Times New Roman" pitchFamily="18" charset="0"/>
                <a:cs typeface="Times New Roman" pitchFamily="18" charset="0"/>
              </a:rPr>
              <a:t> </a:t>
            </a:r>
            <a:r>
              <a:rPr lang="kk-KZ" sz="1050" dirty="0">
                <a:latin typeface="Times New Roman" pitchFamily="18" charset="0"/>
                <a:cs typeface="Times New Roman" pitchFamily="18" charset="0"/>
              </a:rPr>
              <a:t>Ауа температурасы түнде 15-17, күндіз 8-10 градус аяз.</a:t>
            </a:r>
          </a:p>
          <a:p>
            <a:pPr indent="182563" algn="ctr"/>
            <a:endParaRPr lang="ru-RU" altLang="ru-RU" sz="1050" b="1" dirty="0">
              <a:solidFill>
                <a:srgbClr val="000000"/>
              </a:solidFill>
              <a:latin typeface="Times New Roman" pitchFamily="18" charset="0"/>
              <a:cs typeface="Times New Roman" pitchFamily="18" charset="0"/>
            </a:endParaRPr>
          </a:p>
          <a:p>
            <a:pPr indent="182563" algn="ct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06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05 </a:t>
            </a:r>
            <a:r>
              <a:rPr lang="kk-KZ" altLang="ru-RU" sz="1050" b="1" dirty="0">
                <a:solidFill>
                  <a:srgbClr val="000000"/>
                </a:solidFill>
                <a:latin typeface="Times New Roman" pitchFamily="18" charset="0"/>
                <a:cs typeface="Times New Roman" pitchFamily="18" charset="0"/>
              </a:rPr>
              <a:t>қаңтарға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06 </a:t>
            </a:r>
            <a:r>
              <a:rPr lang="kk-KZ" altLang="ru-RU" sz="1050" b="1" dirty="0">
                <a:solidFill>
                  <a:srgbClr val="000000"/>
                </a:solidFill>
                <a:latin typeface="Times New Roman" pitchFamily="18" charset="0"/>
                <a:cs typeface="Times New Roman" pitchFamily="18" charset="0"/>
              </a:rPr>
              <a:t>қаңтарға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2563" algn="just">
              <a:tabLst>
                <a:tab pos="180975" algn="l"/>
              </a:tabLst>
            </a:pPr>
            <a:r>
              <a:rPr lang="kk-KZ" sz="1050" dirty="0">
                <a:latin typeface="Times New Roman" pitchFamily="18" charset="0"/>
                <a:cs typeface="Times New Roman" pitchFamily="18" charset="0"/>
              </a:rPr>
              <a:t>Бұлтты, </a:t>
            </a:r>
            <a:r>
              <a:rPr lang="ru-RU" sz="1050" dirty="0" err="1">
                <a:latin typeface="Times New Roman" pitchFamily="18" charset="0"/>
                <a:cs typeface="Times New Roman" pitchFamily="18" charset="0"/>
              </a:rPr>
              <a:t>қар,</a:t>
            </a:r>
            <a:r>
              <a:rPr lang="kk-KZ" sz="1050" dirty="0">
                <a:latin typeface="Times New Roman" pitchFamily="18" charset="0"/>
                <a:cs typeface="Times New Roman" pitchFamily="18" charset="0"/>
              </a:rPr>
              <a:t> бұрқасын. Оңтүстік-батыстан жел соғады, күші 9-14, екпіні 15-20 м/с.</a:t>
            </a:r>
            <a:r>
              <a:rPr lang="ru-RU" sz="1050" dirty="0">
                <a:latin typeface="Times New Roman" pitchFamily="18" charset="0"/>
                <a:cs typeface="Times New Roman" pitchFamily="18" charset="0"/>
              </a:rPr>
              <a:t> </a:t>
            </a:r>
            <a:r>
              <a:rPr lang="kk-KZ" sz="1050" dirty="0">
                <a:latin typeface="Times New Roman" pitchFamily="18" charset="0"/>
                <a:cs typeface="Times New Roman" pitchFamily="18" charset="0"/>
              </a:rPr>
              <a:t>Ауа </a:t>
            </a:r>
            <a:r>
              <a:rPr lang="kk-KZ" sz="1050">
                <a:latin typeface="Times New Roman" pitchFamily="18" charset="0"/>
                <a:cs typeface="Times New Roman" pitchFamily="18" charset="0"/>
              </a:rPr>
              <a:t>температурасы 8-10 </a:t>
            </a:r>
            <a:r>
              <a:rPr lang="kk-KZ" sz="1050" dirty="0">
                <a:latin typeface="Times New Roman" pitchFamily="18" charset="0"/>
                <a:cs typeface="Times New Roman" pitchFamily="18" charset="0"/>
              </a:rPr>
              <a:t>градус аяз.</a:t>
            </a:r>
            <a:endParaRPr lang="ru-RU" altLang="en-US" sz="105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altLang="ru-RU" sz="1100" dirty="0">
                <a:solidFill>
                  <a:srgbClr val="000000"/>
                </a:solidFill>
                <a:latin typeface="Times New Roman" pitchFamily="18" charset="0"/>
                <a:cs typeface="Times New Roman" pitchFamily="18" charset="0"/>
              </a:rPr>
              <a:t>05 </a:t>
            </a:r>
            <a:r>
              <a:rPr lang="kk-KZ" altLang="ru-RU" sz="1100" dirty="0">
                <a:solidFill>
                  <a:srgbClr val="000000"/>
                </a:solidFill>
                <a:latin typeface="Times New Roman" pitchFamily="18" charset="0"/>
                <a:cs typeface="Times New Roman" pitchFamily="18" charset="0"/>
              </a:rPr>
              <a:t>қаңтарға</a:t>
            </a:r>
            <a:r>
              <a:rPr lang="kk-KZ" sz="1100" dirty="0">
                <a:solidFill>
                  <a:schemeClr val="tx1"/>
                </a:solidFill>
                <a:latin typeface="Times New Roman" pitchFamily="18" charset="0"/>
                <a:cs typeface="Times New Roman" pitchFamily="18" charset="0"/>
              </a:rPr>
              <a:t>, </a:t>
            </a:r>
            <a:r>
              <a:rPr lang="ru-RU" sz="1100" dirty="0">
                <a:solidFill>
                  <a:schemeClr val="tx1"/>
                </a:solidFill>
                <a:latin typeface="Times New Roman" pitchFamily="18" charset="0"/>
                <a:cs typeface="Times New Roman" pitchFamily="18" charset="0"/>
              </a:rPr>
              <a:t>06 </a:t>
            </a:r>
            <a:r>
              <a:rPr lang="kk-KZ" sz="1100" dirty="0">
                <a:solidFill>
                  <a:srgbClr val="000000"/>
                </a:solidFill>
                <a:latin typeface="Times New Roman" pitchFamily="18" charset="0"/>
                <a:cs typeface="Times New Roman" pitchFamily="18" charset="0"/>
              </a:rPr>
              <a:t>қаңтарға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17699</TotalTime>
  <Words>601</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7384</cp:revision>
  <cp:lastPrinted>2021-07-01T03:56:27Z</cp:lastPrinted>
  <dcterms:created xsi:type="dcterms:W3CDTF">2018-03-27T06:03:00Z</dcterms:created>
  <dcterms:modified xsi:type="dcterms:W3CDTF">2026-01-04T07:57:34Z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