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805382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қантар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57177" y="144747"/>
            <a:ext cx="4712545"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05 қаңтарға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04</a:t>
            </a:r>
            <a:r>
              <a:rPr lang="kk-KZ" sz="1100" b="1" dirty="0" smtClean="0">
                <a:latin typeface="Times New Roman" panose="02020603050405020304" pitchFamily="18" charset="0"/>
                <a:cs typeface="Times New Roman" panose="02020603050405020304" pitchFamily="18" charset="0"/>
              </a:rPr>
              <a:t> қантар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05 қаңтар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a:latin typeface="Times New Roman" panose="02020603050405020304" pitchFamily="18" charset="0"/>
                <a:cs typeface="Times New Roman" panose="02020603050405020304" pitchFamily="18" charset="0"/>
                <a:sym typeface="+mn-ea"/>
              </a:rPr>
              <a:t>бұлтты, түнде қар жауады, көктайғақ, күндіз жауын-шашын (жаңбыр, қар), көктайғақ, бұрқасын болады. Оңтүстіктен жел соғады, күші 7-12, күндіз екпіні 15-18 м/с. Ауа температурасы түнде 7-9, күндіз 0-2 градус аяз болады..</a:t>
            </a:r>
            <a:endParaRPr lang="kk-KZ" altLang="ru-RU" sz="1100" dirty="0" smtClean="0">
              <a:latin typeface="Times New Roman" panose="02020603050405020304" pitchFamily="18" charset="0"/>
              <a:cs typeface="Times New Roman" panose="02020603050405020304" pitchFamily="18" charset="0"/>
              <a:sym typeface="+mn-ea"/>
            </a:endParaRPr>
          </a:p>
          <a:p>
            <a:pPr algn="ctr"/>
            <a:r>
              <a:rPr lang="kk-KZ" sz="1100" b="1" dirty="0" smtClean="0">
                <a:latin typeface="Times New Roman" panose="02020603050405020304" pitchFamily="18" charset="0"/>
                <a:cs typeface="Times New Roman" panose="02020603050405020304" pitchFamily="18" charset="0"/>
              </a:rPr>
              <a:t>06 қаңтарға</a:t>
            </a:r>
            <a:endParaRPr lang="kk-KZ" sz="1100" b="1" dirty="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05</a:t>
            </a:r>
            <a:r>
              <a:rPr lang="kk-KZ" sz="1100" b="1" dirty="0" smtClean="0">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06 қаңтар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Бұлтты, қар жауады. Солтүстік-батыстан жел соғады</a:t>
            </a:r>
            <a:r>
              <a:rPr lang="kk-KZ" sz="1100" dirty="0" smtClean="0">
                <a:latin typeface="Times New Roman" panose="02020603050405020304" pitchFamily="18" charset="0"/>
                <a:cs typeface="Times New Roman" panose="02020603050405020304" pitchFamily="18" charset="0"/>
              </a:rPr>
              <a:t>, күші 7-12 м/с. Ауа </a:t>
            </a:r>
            <a:r>
              <a:rPr lang="kk-KZ" sz="1100" smtClean="0">
                <a:latin typeface="Times New Roman" panose="02020603050405020304" pitchFamily="18" charset="0"/>
                <a:cs typeface="Times New Roman" panose="02020603050405020304" pitchFamily="18" charset="0"/>
              </a:rPr>
              <a:t>температурасы 0-2 </a:t>
            </a:r>
            <a:r>
              <a:rPr lang="kk-KZ" sz="1100" dirty="0" smtClean="0">
                <a:latin typeface="Times New Roman" panose="02020603050405020304" pitchFamily="18" charset="0"/>
                <a:cs typeface="Times New Roman" panose="02020603050405020304" pitchFamily="18" charset="0"/>
              </a:rPr>
              <a:t>градус аяз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70307638"/>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1715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2.639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2,383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239" y="2164666"/>
            <a:ext cx="4728063" cy="77713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2026 </a:t>
            </a:r>
            <a:r>
              <a:rPr lang="kk-KZ" sz="1100" dirty="0">
                <a:solidFill>
                  <a:schemeClr val="tx1"/>
                </a:solidFill>
                <a:latin typeface="Times New Roman" panose="02020603050405020304" pitchFamily="18" charset="0"/>
                <a:cs typeface="Times New Roman" panose="02020603050405020304" pitchFamily="18" charset="0"/>
              </a:rPr>
              <a:t>жылғы </a:t>
            </a:r>
            <a:r>
              <a:rPr lang="kk-KZ" sz="1100" dirty="0" smtClean="0">
                <a:solidFill>
                  <a:schemeClr val="tx1"/>
                </a:solidFill>
                <a:latin typeface="Times New Roman" panose="02020603050405020304" pitchFamily="18" charset="0"/>
                <a:cs typeface="Times New Roman" panose="02020603050405020304" pitchFamily="18" charset="0"/>
              </a:rPr>
              <a:t>05 қаңтарда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b="1">
                <a:solidFill>
                  <a:schemeClr val="tx1"/>
                </a:solidFill>
                <a:latin typeface="Times New Roman" panose="02020603050405020304" pitchFamily="18" charset="0"/>
                <a:cs typeface="Times New Roman" panose="02020603050405020304" pitchFamily="18" charset="0"/>
              </a:rPr>
              <a:t>сейілуіне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altLang="en-US" sz="1100" dirty="0" smtClean="0">
                <a:solidFill>
                  <a:srgbClr val="000000"/>
                </a:solidFill>
                <a:latin typeface="Times New Roman" panose="02020603050405020304" pitchFamily="18" charset="0"/>
              </a:rPr>
              <a:t>төмен</a:t>
            </a:r>
            <a:r>
              <a:rPr lang="kk-KZ" sz="1100" dirty="0" smtClean="0">
                <a:solidFill>
                  <a:srgbClr val="000000"/>
                </a:solidFill>
                <a:latin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33239" y="319903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39523</TotalTime>
  <Words>531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6418</cp:revision>
  <cp:lastPrinted>2021-07-01T07:38:07Z</cp:lastPrinted>
  <dcterms:created xsi:type="dcterms:W3CDTF">2018-03-27T06:03:00Z</dcterms:created>
  <dcterms:modified xsi:type="dcterms:W3CDTF">2026-01-04T07:16:04Z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