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979922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05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04 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05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kk-KZ" sz="1200" kern="900" dirty="0">
                <a:solidFill>
                  <a:srgbClr val="000000"/>
                </a:solidFill>
                <a:latin typeface="Times New Roman" panose="02020603050405020304" pitchFamily="18" charset="0"/>
                <a:ea typeface="Times New Roman" panose="02020603050405020304" pitchFamily="18" charset="0"/>
              </a:rPr>
              <a:t>екпіні </a:t>
            </a:r>
            <a:r>
              <a:rPr lang="ru-RU" sz="1200" dirty="0" smtClean="0">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06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05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06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4-6</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32892"/>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9572" y="2297332"/>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28184</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5349</cp:revision>
  <cp:lastPrinted>2021-07-01T07:38:07Z</cp:lastPrinted>
  <dcterms:created xsi:type="dcterms:W3CDTF">2018-03-27T06:03:00Z</dcterms:created>
  <dcterms:modified xsi:type="dcterms:W3CDTF">2026-01-04T07:05:47Z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