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6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42511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04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599957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0,089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795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0,128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05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күндіз жауын-шашын (жаңбыр, қар), бұрқасын, </a:t>
            </a:r>
            <a:r>
              <a:rPr lang="kk-KZ" sz="1100" dirty="0" smtClean="0">
                <a:latin typeface="Times New Roman" pitchFamily="18" charset="0"/>
                <a:cs typeface="Times New Roman" pitchFamily="18" charset="0"/>
              </a:rPr>
              <a:t>көктайғақ, тұман. </a:t>
            </a:r>
            <a:r>
              <a:rPr lang="kk-KZ" sz="1100" dirty="0">
                <a:latin typeface="Times New Roman" pitchFamily="18" charset="0"/>
                <a:cs typeface="Times New Roman" pitchFamily="18" charset="0"/>
              </a:rPr>
              <a:t>Жел оңтүстіктен,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3-5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аяз-1 градус жылы.</a:t>
            </a:r>
            <a:endParaRPr lang="kk-KZ" sz="1100" dirty="0" smtClean="0">
              <a:latin typeface="Times New Roman" pitchFamily="18" charset="0"/>
              <a:cs typeface="Times New Roman" pitchFamily="18" charset="0"/>
            </a:endParaRPr>
          </a:p>
          <a:p>
            <a:pPr lvl="0" indent="144000" algn="just"/>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06 </a:t>
            </a:r>
            <a:r>
              <a:rPr lang="kk-KZ" sz="1100" b="1" dirty="0" smtClean="0">
                <a:solidFill>
                  <a:srgbClr val="000000"/>
                </a:solidFill>
                <a:latin typeface="Times New Roman" pitchFamily="18" charset="0"/>
                <a:cs typeface="Times New Roman" pitchFamily="18" charset="0"/>
                <a:sym typeface="+mn-ea"/>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жауын-шашынсыз. Жел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соғады, күші 9-14 м/с. Ауа температурасы 4-6 градус аяз.</a:t>
            </a: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37713</TotalTime>
  <Words>582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7093</cp:revision>
  <cp:lastPrinted>2021-07-01T03:56:27Z</cp:lastPrinted>
  <dcterms:created xsi:type="dcterms:W3CDTF">2018-03-27T06:03:00Z</dcterms:created>
  <dcterms:modified xsi:type="dcterms:W3CDTF">2026-01-04T06:16:55Z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