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2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044335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қар, бұрқасын, көктайғақ.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күндіз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06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 жаяу бұрқасын.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77800" algn="just"/>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92160" y="24241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kk-KZ" sz="1200" dirty="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92160" y="338557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53189907"/>
              </p:ext>
            </p:extLst>
          </p:nvPr>
        </p:nvGraphicFramePr>
        <p:xfrm>
          <a:off x="4936914" y="4289307"/>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19436</TotalTime>
  <Words>585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3924</cp:revision>
  <cp:lastPrinted>2021-07-01T03:56:27Z</cp:lastPrinted>
  <dcterms:created xsi:type="dcterms:W3CDTF">2018-03-27T06:03:00Z</dcterms:created>
  <dcterms:modified xsi:type="dcterms:W3CDTF">2026-01-05T07:34:08Z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