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782147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97420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r>
                        <a:rPr lang="en-US"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31136</TotalTime>
  <Words>583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4139</cp:revision>
  <cp:lastPrinted>2021-07-01T07:38:07Z</cp:lastPrinted>
  <dcterms:created xsi:type="dcterms:W3CDTF">2018-03-27T06:03:00Z</dcterms:created>
  <dcterms:modified xsi:type="dcterms:W3CDTF">2026-01-05T07:01:19Z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