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452271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05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8671360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795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0.754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06 </a:t>
            </a:r>
            <a:r>
              <a:rPr lang="kk-KZ" altLang="ru-RU" sz="1100" b="1" dirty="0" smtClean="0">
                <a:latin typeface="Times New Roman" panose="02020603050405020304" pitchFamily="18" charset="0"/>
                <a:cs typeface="Times New Roman" panose="02020603050405020304" pitchFamily="18" charset="0"/>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05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06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көктайғақ</a:t>
            </a:r>
            <a:r>
              <a:rPr lang="kk-KZ" sz="1100" dirty="0" smtClean="0">
                <a:latin typeface="Times New Roman" pitchFamily="18" charset="0"/>
                <a:cs typeface="Times New Roman" pitchFamily="18" charset="0"/>
              </a:rPr>
              <a:t>, тұман.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түнде </a:t>
            </a:r>
            <a:r>
              <a:rPr lang="kk-KZ" sz="1100" dirty="0">
                <a:latin typeface="Times New Roman" pitchFamily="18" charset="0"/>
                <a:cs typeface="Times New Roman" pitchFamily="18" charset="0"/>
              </a:rPr>
              <a:t>6-8, </a:t>
            </a:r>
            <a:r>
              <a:rPr lang="kk-KZ" sz="1100" dirty="0" smtClean="0">
                <a:latin typeface="Times New Roman" pitchFamily="18" charset="0"/>
                <a:cs typeface="Times New Roman" pitchFamily="18" charset="0"/>
              </a:rPr>
              <a:t>күндіз 4-6 </a:t>
            </a:r>
            <a:r>
              <a:rPr lang="kk-KZ" sz="1100" smtClean="0">
                <a:latin typeface="Times New Roman" pitchFamily="18" charset="0"/>
                <a:cs typeface="Times New Roman" pitchFamily="18" charset="0"/>
              </a:rPr>
              <a:t>градус аяз</a:t>
            </a:r>
            <a:r>
              <a:rPr lang="kk-KZ" sz="1100" smtClean="0">
                <a:latin typeface="Times New Roman" pitchFamily="18" charset="0"/>
                <a:cs typeface="Times New Roman" pitchFamily="18" charset="0"/>
              </a:rPr>
              <a:t>.</a:t>
            </a:r>
            <a:endParaRPr lang="kk-KZ" sz="1100" dirty="0" smtClean="0">
              <a:latin typeface="Times New Roman" pitchFamily="18" charset="0"/>
              <a:cs typeface="Times New Roman" pitchFamily="18" charset="0"/>
            </a:endParaRPr>
          </a:p>
          <a:p>
            <a:pPr lvl="0" indent="144000" algn="just"/>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07 </a:t>
            </a:r>
            <a:r>
              <a:rPr lang="kk-KZ" sz="1100" b="1" dirty="0" smtClean="0">
                <a:solidFill>
                  <a:srgbClr val="000000"/>
                </a:solidFill>
                <a:latin typeface="Times New Roman" pitchFamily="18" charset="0"/>
                <a:cs typeface="Times New Roman" pitchFamily="18" charset="0"/>
                <a:sym typeface="+mn-ea"/>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06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бұрқасын.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соғады, күші 9-14 м/с. Ауа температурасы </a:t>
            </a:r>
            <a:r>
              <a:rPr lang="kk-KZ" sz="1100" dirty="0" smtClean="0">
                <a:latin typeface="Times New Roman" pitchFamily="18" charset="0"/>
                <a:cs typeface="Times New Roman" pitchFamily="18" charset="0"/>
              </a:rPr>
              <a:t>5-7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 </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8950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06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07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37740</TotalTime>
  <Words>568</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7106</cp:revision>
  <cp:lastPrinted>2021-07-01T03:56:27Z</cp:lastPrinted>
  <dcterms:created xsi:type="dcterms:W3CDTF">2018-03-27T06:03:00Z</dcterms:created>
  <dcterms:modified xsi:type="dcterms:W3CDTF">2026-01-05T07:23:10Z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