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516696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06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05 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06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07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06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07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10-12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0986164"/>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9572" y="2297332"/>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28186</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5352</cp:revision>
  <cp:lastPrinted>2021-07-01T07:38:07Z</cp:lastPrinted>
  <dcterms:created xsi:type="dcterms:W3CDTF">2018-03-27T06:03:00Z</dcterms:created>
  <dcterms:modified xsi:type="dcterms:W3CDTF">2026-01-05T08:43:09Z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