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102" d="100"/>
          <a:sy n="102" d="100"/>
        </p:scale>
        <p:origin x="156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9724643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05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05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46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06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en-US" altLang="ru-RU" sz="1200" b="1" dirty="0">
              <a:latin typeface="Times New Roman" panose="02020603050405020304" pitchFamily="18" charset="0"/>
              <a:cs typeface="Times New Roman" pitchFamily="18" charset="0"/>
            </a:endParaRPr>
          </a:p>
          <a:p>
            <a:pPr indent="179388" algn="just" hangingPunct="1">
              <a:defRPr/>
            </a:pPr>
            <a:r>
              <a:rPr lang="kk-KZ" sz="1200" dirty="0">
                <a:solidFill>
                  <a:prstClr val="black"/>
                </a:solidFill>
                <a:latin typeface="Times New Roman" panose="02020603050405020304" pitchFamily="18" charset="0"/>
                <a:cs typeface="Times New Roman" pitchFamily="18" charset="0"/>
              </a:rPr>
              <a:t>Көшпелі б</a:t>
            </a:r>
            <a:r>
              <a:rPr lang="kk-KZ" sz="1100" dirty="0">
                <a:solidFill>
                  <a:prstClr val="black"/>
                </a:solidFill>
                <a:latin typeface="Times New Roman" panose="02020603050405020304" pitchFamily="18" charset="0"/>
                <a:cs typeface="Times New Roman" pitchFamily="18" charset="0"/>
              </a:rPr>
              <a:t>ұлтты</a:t>
            </a:r>
            <a:r>
              <a:rPr lang="ru-RU" sz="1100" dirty="0">
                <a:solidFill>
                  <a:prstClr val="black"/>
                </a:solidFill>
                <a:latin typeface="Times New Roman" panose="02020603050405020304" pitchFamily="18" charset="0"/>
                <a:cs typeface="Times New Roman" pitchFamily="18" charset="0"/>
              </a:rPr>
              <a:t>,</a:t>
            </a:r>
            <a:r>
              <a:rPr lang="kk-KZ" sz="1100" dirty="0">
                <a:solidFill>
                  <a:prstClr val="black"/>
                </a:solidFill>
                <a:latin typeface="Times New Roman" panose="02020603050405020304" pitchFamily="18" charset="0"/>
                <a:cs typeface="Times New Roman" pitchFamily="18" charset="0"/>
              </a:rPr>
              <a:t> қар, ж</a:t>
            </a:r>
            <a:r>
              <a:rPr lang="ru-RU" sz="1100" dirty="0" err="1">
                <a:solidFill>
                  <a:prstClr val="black"/>
                </a:solidFill>
                <a:latin typeface="Times New Roman" panose="02020603050405020304" pitchFamily="18" charset="0"/>
                <a:cs typeface="Times New Roman" pitchFamily="18" charset="0"/>
              </a:rPr>
              <a:t>аяу</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бұрқасын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күндіз</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көктайғақ</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Оңтүстік-батыстан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жел</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соғады</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күші</a:t>
            </a:r>
            <a:r>
              <a:rPr lang="ru-RU" sz="1100" dirty="0">
                <a:solidFill>
                  <a:prstClr val="black"/>
                </a:solidFill>
                <a:latin typeface="Times New Roman" panose="02020603050405020304" pitchFamily="18" charset="0"/>
                <a:cs typeface="Times New Roman" pitchFamily="18" charset="0"/>
              </a:rPr>
              <a:t> 9</a:t>
            </a:r>
            <a:r>
              <a:rPr lang="kk-KZ" sz="1100" dirty="0">
                <a:solidFill>
                  <a:prstClr val="black"/>
                </a:solidFill>
                <a:latin typeface="Times New Roman" panose="02020603050405020304" pitchFamily="18" charset="0"/>
                <a:cs typeface="Times New Roman" pitchFamily="18" charset="0"/>
              </a:rPr>
              <a:t>-14, екпіні 15-20, кей уақыттарда 23 </a:t>
            </a:r>
            <a:r>
              <a:rPr lang="ru-RU" sz="1100" dirty="0">
                <a:solidFill>
                  <a:prstClr val="black"/>
                </a:solidFill>
                <a:latin typeface="Times New Roman" panose="02020603050405020304" pitchFamily="18" charset="0"/>
                <a:cs typeface="Times New Roman" pitchFamily="18" charset="0"/>
              </a:rPr>
              <a:t>м/с. </a:t>
            </a:r>
            <a:r>
              <a:rPr lang="ru-RU" sz="1100" dirty="0" err="1">
                <a:solidFill>
                  <a:prstClr val="black"/>
                </a:solidFill>
                <a:latin typeface="Times New Roman" panose="02020603050405020304" pitchFamily="18" charset="0"/>
                <a:cs typeface="Times New Roman" pitchFamily="18" charset="0"/>
              </a:rPr>
              <a:t>Ауа</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температурасы</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түнде</a:t>
            </a:r>
            <a:r>
              <a:rPr lang="ru-RU" sz="1100" dirty="0">
                <a:solidFill>
                  <a:prstClr val="black"/>
                </a:solidFill>
                <a:latin typeface="Times New Roman" panose="02020603050405020304" pitchFamily="18" charset="0"/>
                <a:cs typeface="Times New Roman" pitchFamily="18" charset="0"/>
              </a:rPr>
              <a:t> 9-11, </a:t>
            </a:r>
            <a:r>
              <a:rPr lang="ru-RU" sz="1100" dirty="0" err="1">
                <a:solidFill>
                  <a:prstClr val="black"/>
                </a:solidFill>
                <a:latin typeface="Times New Roman" panose="02020603050405020304" pitchFamily="18" charset="0"/>
                <a:cs typeface="Times New Roman" pitchFamily="18" charset="0"/>
              </a:rPr>
              <a:t>күндіз</a:t>
            </a:r>
            <a:r>
              <a:rPr lang="ru-RU" sz="1100" dirty="0">
                <a:solidFill>
                  <a:prstClr val="black"/>
                </a:solidFill>
                <a:latin typeface="Times New Roman" panose="02020603050405020304" pitchFamily="18" charset="0"/>
                <a:cs typeface="Times New Roman" pitchFamily="18" charset="0"/>
              </a:rPr>
              <a:t> 2-4 градус </a:t>
            </a:r>
            <a:r>
              <a:rPr lang="ru-RU" sz="1100" dirty="0" err="1">
                <a:solidFill>
                  <a:prstClr val="black"/>
                </a:solidFill>
                <a:latin typeface="Times New Roman" panose="02020603050405020304" pitchFamily="18" charset="0"/>
                <a:cs typeface="Times New Roman" pitchFamily="18" charset="0"/>
              </a:rPr>
              <a:t>аяз</a:t>
            </a:r>
            <a:r>
              <a:rPr lang="ru-RU" sz="1100" dirty="0">
                <a:solidFill>
                  <a:prstClr val="black"/>
                </a:solidFill>
                <a:latin typeface="Times New Roman" panose="02020603050405020304" pitchFamily="18" charset="0"/>
                <a:cs typeface="Times New Roman" pitchFamily="18" charset="0"/>
              </a:rPr>
              <a:t>.</a:t>
            </a:r>
          </a:p>
          <a:p>
            <a:pPr indent="355600" algn="just" hangingPunct="1">
              <a:defRPr/>
            </a:pP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07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06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07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100" dirty="0">
                <a:solidFill>
                  <a:prstClr val="black"/>
                </a:solidFill>
                <a:latin typeface="Times New Roman" panose="02020603050405020304" pitchFamily="18" charset="0"/>
                <a:cs typeface="Times New Roman" pitchFamily="18" charset="0"/>
              </a:rPr>
              <a:t>Көшпелі бұлтты, жауын-шашынсыз. </a:t>
            </a:r>
            <a:r>
              <a:rPr lang="ru-RU" sz="1100" dirty="0" err="1">
                <a:solidFill>
                  <a:prstClr val="black"/>
                </a:solidFill>
                <a:latin typeface="Times New Roman" panose="02020603050405020304" pitchFamily="18" charset="0"/>
                <a:cs typeface="Times New Roman" pitchFamily="18" charset="0"/>
              </a:rPr>
              <a:t>Оңтүстік-батыстан</a:t>
            </a:r>
            <a:r>
              <a:rPr lang="kk-KZ" sz="1100" dirty="0">
                <a:solidFill>
                  <a:prstClr val="black"/>
                </a:solidFill>
                <a:latin typeface="Times New Roman" panose="02020603050405020304" pitchFamily="18" charset="0"/>
                <a:cs typeface="Times New Roman" pitchFamily="18" charset="0"/>
              </a:rPr>
              <a:t> жел соғады, күші 5-10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температурасы 12-14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kk-KZ" sz="11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59569202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37</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1077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a:t>     06 </a:t>
            </a:r>
            <a:r>
              <a:rPr lang="ru-RU" sz="1200" dirty="0" err="1"/>
              <a:t>қаңтарда</a:t>
            </a:r>
            <a:r>
              <a:rPr lang="ru-RU" sz="1200" dirty="0"/>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latin typeface="Times New Roman" pitchFamily="18" charset="0"/>
                <a:cs typeface="Times New Roman" pitchFamily="18" charset="0"/>
              </a:rPr>
              <a:t>сейілуіне</a:t>
            </a:r>
            <a:r>
              <a:rPr lang="ru-RU" sz="1200" b="1" dirty="0"/>
              <a:t>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төмен</a:t>
            </a:r>
            <a:r>
              <a:rPr lang="ru-RU" sz="1200" b="1"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Алданбергенова А.</a:t>
            </a:r>
            <a:endParaRPr lang="kk-KZ"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3542</TotalTime>
  <Words>682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345</cp:revision>
  <dcterms:modified xsi:type="dcterms:W3CDTF">2026-01-05T08:10:41Z</dcterms:modified>
</cp:coreProperties>
</file>