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2"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00387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бұрқасын, күндіз көктайғақ күтіледі. Оңтүстік-батыстан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a:t>
            </a:r>
            <a:r>
              <a:rPr lang="kk-KZ" sz="1200" kern="1400" dirty="0">
                <a:solidFill>
                  <a:srgbClr val="000000"/>
                </a:solidFill>
                <a:latin typeface="Times New Roman" panose="02020603050405020304" pitchFamily="18" charset="0"/>
                <a:ea typeface="Times New Roman" panose="02020603050405020304" pitchFamily="18" charset="0"/>
              </a:rPr>
              <a:t>15-20</a:t>
            </a:r>
            <a:r>
              <a:rPr lang="kk-KZ" sz="1200" kern="1400" dirty="0">
                <a:solidFill>
                  <a:srgbClr val="000000"/>
                </a:solidFill>
                <a:effectLst/>
                <a:latin typeface="Times New Roman" panose="02020603050405020304" pitchFamily="18" charset="0"/>
                <a:ea typeface="Times New Roman" panose="02020603050405020304" pitchFamily="18" charset="0"/>
              </a:rPr>
              <a:t>, түнде екпіні 23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9-11, күндіз 2-4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8-10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23201753"/>
              </p:ext>
            </p:extLst>
          </p:nvPr>
        </p:nvGraphicFramePr>
        <p:xfrm>
          <a:off x="5077957" y="4221088"/>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20767</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3971</cp:revision>
  <cp:lastPrinted>2021-07-01T07:38:07Z</cp:lastPrinted>
  <dcterms:created xsi:type="dcterms:W3CDTF">2018-03-27T06:03:00Z</dcterms:created>
  <dcterms:modified xsi:type="dcterms:W3CDTF">2026-01-05T06:23:14Z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