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682134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05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075400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05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06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Бұлтты, қар, жаяу бұрқасын. Оңтүстік-батыстан жел соғады, күші 9-14, күндіз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күндіз 2-4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07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қаңтар 20026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07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Оңтүстік-батыстан жел соғады, күші 9-14, </a:t>
            </a:r>
            <a:r>
              <a:rPr lang="kk-KZ" sz="1100" dirty="0"/>
              <a:t> </a:t>
            </a:r>
            <a:r>
              <a:rPr lang="kk-KZ" sz="1100" dirty="0">
                <a:latin typeface="Times New Roman" panose="02020603050405020304" pitchFamily="18" charset="0"/>
                <a:cs typeface="Times New Roman" panose="02020603050405020304" pitchFamily="18" charset="0"/>
              </a:rPr>
              <a:t>екпіні 15-20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8-10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50284</TotalTime>
  <Words>619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7205</cp:revision>
  <cp:lastPrinted>2025-07-15T07:11:11Z</cp:lastPrinted>
  <dcterms:created xsi:type="dcterms:W3CDTF">2018-03-27T06:03:00Z</dcterms:created>
  <dcterms:modified xsi:type="dcterms:W3CDTF">2026-01-05T06:00:16Z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