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105710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774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2-7 м/с</a:t>
            </a:r>
            <a:r>
              <a:rPr lang="kk-KZ" altLang="ru-RU" sz="1200" dirty="0">
                <a:latin typeface="Times New Roman" panose="02020603050405020304" pitchFamily="18" charset="0"/>
                <a:cs typeface="Times New Roman" panose="02020603050405020304" pitchFamily="18" charset="0"/>
              </a:rPr>
              <a:t>. Ауа температурасы түнде 8-10, күндіз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07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r>
              <a:rPr lang="ru-RU" sz="1150" dirty="0" smtClean="0">
                <a:solidFill>
                  <a:srgbClr val="FF0000"/>
                </a:solidFill>
                <a:latin typeface="Times New Roman" panose="02020603050405020304" pitchFamily="18" charset="0"/>
                <a:cs typeface="Times New Roman" panose="02020603050405020304" pitchFamily="18" charset="0"/>
              </a:rPr>
              <a:t>.</a:t>
            </a:r>
            <a:endParaRPr lang="ru-RU" sz="1150"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645164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27713</TotalTime>
  <Words>545</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5083</cp:revision>
  <cp:lastPrinted>2021-07-01T07:38:07Z</cp:lastPrinted>
  <dcterms:created xsi:type="dcterms:W3CDTF">2018-03-27T06:03:00Z</dcterms:created>
  <dcterms:modified xsi:type="dcterms:W3CDTF">2026-01-05T07:34:44Z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