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22241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7177" y="144747"/>
            <a:ext cx="4712545" cy="2123658"/>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06 қаңтарға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05</a:t>
            </a:r>
            <a:r>
              <a:rPr lang="kk-KZ" sz="1100" b="1" dirty="0" smtClean="0">
                <a:latin typeface="Times New Roman" panose="02020603050405020304" pitchFamily="18" charset="0"/>
                <a:cs typeface="Times New Roman" panose="02020603050405020304" pitchFamily="18" charset="0"/>
              </a:rPr>
              <a:t> қантар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06 қаңтар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a:latin typeface="Times New Roman" panose="02020603050405020304" pitchFamily="18" charset="0"/>
                <a:cs typeface="Times New Roman" panose="02020603050405020304" pitchFamily="18" charset="0"/>
                <a:sym typeface="+mn-ea"/>
              </a:rPr>
              <a:t>Б</a:t>
            </a:r>
            <a:r>
              <a:rPr lang="kk-KZ" altLang="ru-RU" sz="1100" dirty="0" smtClean="0">
                <a:latin typeface="Times New Roman" panose="02020603050405020304" pitchFamily="18" charset="0"/>
                <a:cs typeface="Times New Roman" panose="02020603050405020304" pitchFamily="18" charset="0"/>
                <a:sym typeface="+mn-ea"/>
              </a:rPr>
              <a:t>ұлтты</a:t>
            </a:r>
            <a:r>
              <a:rPr lang="kk-KZ" altLang="ru-RU" sz="1100" dirty="0">
                <a:latin typeface="Times New Roman" panose="02020603050405020304" pitchFamily="18" charset="0"/>
                <a:cs typeface="Times New Roman" panose="02020603050405020304" pitchFamily="18" charset="0"/>
                <a:sym typeface="+mn-ea"/>
              </a:rPr>
              <a:t>, түнде </a:t>
            </a:r>
            <a:r>
              <a:rPr lang="kk-KZ" altLang="ru-RU" sz="1100" dirty="0" smtClean="0">
                <a:latin typeface="Times New Roman" panose="02020603050405020304" pitchFamily="18" charset="0"/>
                <a:cs typeface="Times New Roman" panose="02020603050405020304" pitchFamily="18" charset="0"/>
                <a:sym typeface="+mn-ea"/>
              </a:rPr>
              <a:t>жауын-шашын </a:t>
            </a:r>
            <a:r>
              <a:rPr lang="kk-KZ" altLang="ru-RU" sz="1100" dirty="0">
                <a:latin typeface="Times New Roman" panose="02020603050405020304" pitchFamily="18" charset="0"/>
                <a:cs typeface="Times New Roman" panose="02020603050405020304" pitchFamily="18" charset="0"/>
                <a:sym typeface="+mn-ea"/>
              </a:rPr>
              <a:t>(жаңбыр, қар), </a:t>
            </a:r>
            <a:r>
              <a:rPr lang="kk-KZ" altLang="ru-RU" sz="1100" dirty="0" smtClean="0">
                <a:latin typeface="Times New Roman" panose="02020603050405020304" pitchFamily="18" charset="0"/>
                <a:cs typeface="Times New Roman" panose="02020603050405020304" pitchFamily="18" charset="0"/>
                <a:sym typeface="+mn-ea"/>
              </a:rPr>
              <a:t>бұрқасын, көктайғақ </a:t>
            </a:r>
            <a:r>
              <a:rPr lang="kk-KZ" altLang="ru-RU" sz="1100" dirty="0">
                <a:latin typeface="Times New Roman" panose="02020603050405020304" pitchFamily="18" charset="0"/>
                <a:cs typeface="Times New Roman" panose="02020603050405020304" pitchFamily="18" charset="0"/>
                <a:sym typeface="+mn-ea"/>
              </a:rPr>
              <a:t>болады. </a:t>
            </a:r>
            <a:r>
              <a:rPr lang="kk-KZ" altLang="ru-RU" sz="1100" dirty="0" smtClean="0">
                <a:latin typeface="Times New Roman" panose="02020603050405020304" pitchFamily="18" charset="0"/>
                <a:cs typeface="Times New Roman" panose="02020603050405020304" pitchFamily="18" charset="0"/>
                <a:sym typeface="+mn-ea"/>
              </a:rPr>
              <a:t>Оңтүстік-батыстан, батыстан </a:t>
            </a:r>
            <a:r>
              <a:rPr lang="kk-KZ" altLang="ru-RU" sz="1100" dirty="0">
                <a:latin typeface="Times New Roman" panose="02020603050405020304" pitchFamily="18" charset="0"/>
                <a:cs typeface="Times New Roman" panose="02020603050405020304" pitchFamily="18" charset="0"/>
                <a:sym typeface="+mn-ea"/>
              </a:rPr>
              <a:t>жел соғады, күші </a:t>
            </a:r>
            <a:r>
              <a:rPr lang="kk-KZ" altLang="ru-RU" sz="1100" dirty="0" smtClean="0">
                <a:latin typeface="Times New Roman" panose="02020603050405020304" pitchFamily="18" charset="0"/>
                <a:cs typeface="Times New Roman" panose="02020603050405020304" pitchFamily="18" charset="0"/>
                <a:sym typeface="+mn-ea"/>
              </a:rPr>
              <a:t>9-14, түнде екпіні 15-20 </a:t>
            </a:r>
            <a:r>
              <a:rPr lang="kk-KZ" altLang="ru-RU" sz="1100" dirty="0">
                <a:latin typeface="Times New Roman" panose="02020603050405020304" pitchFamily="18" charset="0"/>
                <a:cs typeface="Times New Roman" panose="02020603050405020304" pitchFamily="18" charset="0"/>
                <a:sym typeface="+mn-ea"/>
              </a:rPr>
              <a:t>м/с.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және </a:t>
            </a:r>
            <a:r>
              <a:rPr lang="kk-KZ" altLang="ru-RU" sz="1100" dirty="0">
                <a:latin typeface="Times New Roman" panose="02020603050405020304" pitchFamily="18" charset="0"/>
                <a:cs typeface="Times New Roman" panose="02020603050405020304" pitchFamily="18" charset="0"/>
                <a:sym typeface="+mn-ea"/>
              </a:rPr>
              <a:t>күндіз </a:t>
            </a:r>
            <a:r>
              <a:rPr lang="ru-RU" altLang="ru-RU" sz="1100" dirty="0" smtClean="0">
                <a:latin typeface="Times New Roman" panose="02020603050405020304" pitchFamily="18" charset="0"/>
                <a:cs typeface="Times New Roman" panose="02020603050405020304" pitchFamily="18" charset="0"/>
                <a:sym typeface="+mn-ea"/>
              </a:rPr>
              <a:t>0-2 градус </a:t>
            </a:r>
            <a:r>
              <a:rPr lang="ru-RU" altLang="ru-RU" sz="1100" dirty="0" err="1" smtClean="0">
                <a:latin typeface="Times New Roman" panose="02020603050405020304" pitchFamily="18" charset="0"/>
                <a:cs typeface="Times New Roman" panose="02020603050405020304" pitchFamily="18" charset="0"/>
                <a:sym typeface="+mn-ea"/>
              </a:rPr>
              <a:t>суық</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smtClean="0">
                <a:latin typeface="Times New Roman" panose="02020603050405020304" pitchFamily="18" charset="0"/>
                <a:cs typeface="Times New Roman" panose="02020603050405020304" pitchFamily="18" charset="0"/>
                <a:sym typeface="+mn-ea"/>
              </a:rPr>
              <a:t>күндіз </a:t>
            </a:r>
            <a:r>
              <a:rPr lang="ru-RU" altLang="ru-RU" sz="1100" dirty="0" err="1" smtClean="0">
                <a:latin typeface="Times New Roman" panose="02020603050405020304" pitchFamily="18" charset="0"/>
                <a:cs typeface="Times New Roman" panose="02020603050405020304" pitchFamily="18" charset="0"/>
                <a:sym typeface="+mn-ea"/>
              </a:rPr>
              <a:t>одан</a:t>
            </a:r>
            <a:r>
              <a:rPr lang="ru-RU" altLang="ru-RU" sz="1100" dirty="0" smtClean="0">
                <a:latin typeface="Times New Roman" panose="02020603050405020304" pitchFamily="18" charset="0"/>
                <a:cs typeface="Times New Roman" panose="02020603050405020304" pitchFamily="18" charset="0"/>
                <a:sym typeface="+mn-ea"/>
              </a:rPr>
              <a:t> </a:t>
            </a:r>
            <a:r>
              <a:rPr lang="ru-RU" altLang="ru-RU" sz="1100" dirty="0" err="1">
                <a:latin typeface="Times New Roman" panose="02020603050405020304" pitchFamily="18" charset="0"/>
                <a:cs typeface="Times New Roman" panose="02020603050405020304" pitchFamily="18" charset="0"/>
                <a:sym typeface="+mn-ea"/>
              </a:rPr>
              <a:t>әрі</a:t>
            </a:r>
            <a:r>
              <a:rPr lang="ru-RU" altLang="ru-RU" sz="1100" dirty="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төмендеу</a:t>
            </a:r>
            <a:r>
              <a:rPr lang="ru-RU" altLang="ru-RU" sz="1100" dirty="0" smtClean="0">
                <a:latin typeface="Times New Roman" panose="02020603050405020304" pitchFamily="18" charset="0"/>
                <a:cs typeface="Times New Roman" panose="02020603050405020304" pitchFamily="18" charset="0"/>
                <a:sym typeface="+mn-ea"/>
              </a:rPr>
              <a:t>.</a:t>
            </a:r>
          </a:p>
          <a:p>
            <a:pPr algn="just"/>
            <a:endParaRPr lang="ru-RU" altLang="ru-RU" sz="1100" dirty="0" smtClean="0">
              <a:latin typeface="Times New Roman" panose="02020603050405020304" pitchFamily="18" charset="0"/>
              <a:cs typeface="Times New Roman" panose="02020603050405020304" pitchFamily="18" charset="0"/>
              <a:sym typeface="+mn-ea"/>
            </a:endParaRPr>
          </a:p>
          <a:p>
            <a:pPr algn="just"/>
            <a:r>
              <a:rPr lang="ru-RU" altLang="ru-RU" sz="1100" dirty="0" smtClean="0">
                <a:latin typeface="Times New Roman" panose="02020603050405020304" pitchFamily="18" charset="0"/>
                <a:cs typeface="Times New Roman" panose="02020603050405020304" pitchFamily="18" charset="0"/>
                <a:sym typeface="+mn-ea"/>
              </a:rPr>
              <a:t>                                                   </a:t>
            </a:r>
            <a:r>
              <a:rPr lang="kk-KZ" sz="1100" b="1" dirty="0" smtClean="0">
                <a:latin typeface="Times New Roman" panose="02020603050405020304" pitchFamily="18" charset="0"/>
                <a:cs typeface="Times New Roman" panose="02020603050405020304" pitchFamily="18" charset="0"/>
              </a:rPr>
              <a:t>07  қаңтарға</a:t>
            </a:r>
            <a:endParaRPr lang="kk-KZ" sz="1100" b="1" dirty="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06</a:t>
            </a:r>
            <a:r>
              <a:rPr lang="kk-KZ" sz="1100" b="1" dirty="0" smtClean="0">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07 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 жауын-шашынсыз. Оңтүстік-шығыстан жел соғады</a:t>
            </a:r>
            <a:r>
              <a:rPr lang="kk-KZ" sz="1100" dirty="0" smtClean="0">
                <a:latin typeface="Times New Roman" panose="02020603050405020304" pitchFamily="18" charset="0"/>
                <a:cs typeface="Times New Roman" panose="02020603050405020304" pitchFamily="18" charset="0"/>
              </a:rPr>
              <a:t>, күші 3-8 м/с. Ауа температурасы 10-12 градус аяз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0307638"/>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39" y="2164666"/>
            <a:ext cx="4728063"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2026 </a:t>
            </a:r>
            <a:r>
              <a:rPr lang="kk-KZ" sz="1100" dirty="0">
                <a:solidFill>
                  <a:schemeClr val="tx1"/>
                </a:solidFill>
                <a:latin typeface="Times New Roman" panose="02020603050405020304" pitchFamily="18" charset="0"/>
                <a:cs typeface="Times New Roman" panose="02020603050405020304" pitchFamily="18" charset="0"/>
              </a:rPr>
              <a:t>жылғы </a:t>
            </a:r>
            <a:r>
              <a:rPr lang="kk-KZ" sz="1100" dirty="0" smtClean="0">
                <a:solidFill>
                  <a:schemeClr val="tx1"/>
                </a:solidFill>
                <a:latin typeface="Times New Roman" panose="02020603050405020304" pitchFamily="18" charset="0"/>
                <a:cs typeface="Times New Roman" panose="02020603050405020304" pitchFamily="18" charset="0"/>
              </a:rPr>
              <a:t>06 </a:t>
            </a:r>
            <a:r>
              <a:rPr lang="kk-KZ" sz="1100" dirty="0">
                <a:solidFill>
                  <a:schemeClr val="tx1"/>
                </a:solidFill>
                <a:latin typeface="Times New Roman" panose="02020603050405020304" pitchFamily="18" charset="0"/>
                <a:cs typeface="Times New Roman" panose="02020603050405020304" pitchFamily="18" charset="0"/>
              </a:rPr>
              <a:t>қаңтарда</a:t>
            </a:r>
            <a:r>
              <a:rPr lang="kk-KZ" sz="1100" dirty="0" smtClean="0">
                <a:solidFill>
                  <a:schemeClr val="tx1"/>
                </a:solidFill>
                <a:latin typeface="Times New Roman" panose="02020603050405020304" pitchFamily="18" charset="0"/>
                <a:cs typeface="Times New Roman" panose="02020603050405020304" pitchFamily="18" charset="0"/>
              </a:rPr>
              <a:t>, түнде </a:t>
            </a:r>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07 </a:t>
            </a:r>
            <a:r>
              <a:rPr lang="kk-KZ" sz="1100" dirty="0">
                <a:solidFill>
                  <a:schemeClr val="tx1"/>
                </a:solidFill>
                <a:latin typeface="Times New Roman" panose="02020603050405020304" pitchFamily="18" charset="0"/>
                <a:cs typeface="Times New Roman" panose="02020603050405020304" pitchFamily="18" charset="0"/>
              </a:rPr>
              <a:t>қаңтарда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smtClean="0">
                <a:solidFill>
                  <a:srgbClr val="000000"/>
                </a:solidFill>
                <a:latin typeface="Times New Roman" panose="02020603050405020304" pitchFamily="18" charset="0"/>
              </a:rPr>
              <a:t>төмен</a:t>
            </a:r>
            <a:r>
              <a:rPr lang="kk-KZ" sz="1100" dirty="0" smtClean="0">
                <a:solidFill>
                  <a:srgbClr val="000000"/>
                </a:solidFill>
                <a:latin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39" y="31990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39684</TotalTime>
  <Words>540</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6423</cp:revision>
  <cp:lastPrinted>2021-07-01T07:38:07Z</cp:lastPrinted>
  <dcterms:created xsi:type="dcterms:W3CDTF">2018-03-27T06:03:00Z</dcterms:created>
  <dcterms:modified xsi:type="dcterms:W3CDTF">2026-01-05T07:20:31Z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