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352866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күннің соңында қар, бұрқасын, көктайғақ. Кей уақыттарда тұман. Оңтүстік-батыстан жел соғады, күші 9-14, </a:t>
            </a:r>
            <a:r>
              <a:rPr lang="kk-KZ" altLang="ru-RU" sz="1200" dirty="0" smtClean="0">
                <a:latin typeface="Times New Roman" panose="02020603050405020304" pitchFamily="18" charset="0"/>
                <a:cs typeface="Times New Roman" panose="02020603050405020304" pitchFamily="18" charset="0"/>
              </a:rPr>
              <a:t>екпіні </a:t>
            </a:r>
            <a:r>
              <a:rPr lang="kk-KZ" altLang="ru-RU" sz="1200" dirty="0">
                <a:latin typeface="Times New Roman" panose="02020603050405020304" pitchFamily="18" charset="0"/>
                <a:cs typeface="Times New Roman" panose="02020603050405020304" pitchFamily="18" charset="0"/>
              </a:rPr>
              <a:t>15-20 м/с. Ауа температурасы түнде 8-10, күндіз 3-5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0999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25332</TotalTime>
  <Words>578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5045</cp:revision>
  <cp:lastPrinted>2021-07-01T03:56:27Z</cp:lastPrinted>
  <dcterms:created xsi:type="dcterms:W3CDTF">2018-03-27T06:03:00Z</dcterms:created>
  <dcterms:modified xsi:type="dcterms:W3CDTF">2026-01-05T07:34:54Z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