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20883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Оңтүстік-шығыстан соғатын жел оңтүстік-батысқа ауысады 3-8 м/с. Ауаның температурасы түнде 8-10, күндіз 0-2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7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оңтүстік-батыстан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6-8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көтеріңкі</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619531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983451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16918</TotalTime>
  <Words>538</Words>
  <Application>Microsoft Office PowerPoint</Application>
  <PresentationFormat>Лист A4 (210x297 мм)</PresentationFormat>
  <Paragraphs>86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4046</cp:revision>
  <cp:lastPrinted>2021-07-01T07:38:07Z</cp:lastPrinted>
  <dcterms:created xsi:type="dcterms:W3CDTF">2018-03-27T06:03:00Z</dcterms:created>
  <dcterms:modified xsi:type="dcterms:W3CDTF">2026-01-05T07:26:14Z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