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948350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79182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3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07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туман, гололед. Ветер восточный, юго-восточный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7-12, днем порывы 15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8-10, днем 2-4 мороза.</a:t>
            </a:r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ru-RU" altLang="ru-RU" sz="11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/>
                <a:ea typeface="Calibri"/>
              </a:rPr>
              <a:t>Переменная облачность, без </a:t>
            </a:r>
            <a:r>
              <a:rPr lang="ru-RU" sz="1100" dirty="0" smtClean="0">
                <a:latin typeface="Times New Roman"/>
                <a:ea typeface="Calibri"/>
              </a:rPr>
              <a:t>осадков. Туман, гололед. </a:t>
            </a:r>
            <a:r>
              <a:rPr lang="ru-RU" sz="1100" dirty="0">
                <a:latin typeface="Times New Roman"/>
                <a:ea typeface="Calibri"/>
              </a:rPr>
              <a:t>Ветер </a:t>
            </a:r>
            <a:r>
              <a:rPr lang="ru-RU" sz="1100" dirty="0" smtClean="0">
                <a:latin typeface="Times New Roman"/>
                <a:ea typeface="Calibri"/>
              </a:rPr>
              <a:t>юго-западный 7-12 </a:t>
            </a:r>
            <a:r>
              <a:rPr lang="ru-RU" sz="1100" dirty="0">
                <a:latin typeface="Times New Roman"/>
                <a:ea typeface="Calibri"/>
              </a:rPr>
              <a:t>м/с.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4-6 </a:t>
            </a:r>
            <a:r>
              <a:rPr lang="ru-RU" sz="1100" dirty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36337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6487</cp:revision>
  <cp:lastPrinted>2021-07-01T03:56:27Z</cp:lastPrinted>
  <dcterms:created xsi:type="dcterms:W3CDTF">2018-03-27T06:03:00Z</dcterms:created>
  <dcterms:modified xsi:type="dcterms:W3CDTF">2026-01-06T08:11:20Z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