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41239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8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снег. Низовая метель. Ветер юго-западный 9-14, порывы 15-20 м/с. Температура воздуха ночью и днем 8-10 мороза.</a:t>
            </a:r>
            <a:r>
              <a:rPr lang="ru-RU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7175"/>
              </p:ext>
            </p:extLst>
          </p:nvPr>
        </p:nvGraphicFramePr>
        <p:xfrm>
          <a:off x="5121842" y="3717032"/>
          <a:ext cx="4463375" cy="253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54207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7556</cp:revision>
  <cp:lastPrinted>2025-08-12T06:13:34Z</cp:lastPrinted>
  <dcterms:created xsi:type="dcterms:W3CDTF">2018-03-27T06:03:00Z</dcterms:created>
  <dcterms:modified xsi:type="dcterms:W3CDTF">2026-01-06T06:51:16Z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