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88404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12-14, днем 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52077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0,235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0,132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32055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5343</cp:revision>
  <cp:lastPrinted>2025-12-12T07:56:19Z</cp:lastPrinted>
  <dcterms:created xsi:type="dcterms:W3CDTF">2018-03-27T06:03:00Z</dcterms:created>
  <dcterms:modified xsi:type="dcterms:W3CDTF">2026-01-06T07:06:57Z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