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6347009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zh-CN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северо-западный с переходом на северо-восточный 3-8 м/с. Температура воздуха ночью 8-10, днем 5-7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12-14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1148322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13,2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5556</TotalTime>
  <Words>561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1007</cp:revision>
  <cp:lastPrinted>2021-07-01T03:56:27Z</cp:lastPrinted>
  <dcterms:created xsi:type="dcterms:W3CDTF">2024-09-22T07:48:17Z</dcterms:created>
  <dcterms:modified xsi:type="dcterms:W3CDTF">2026-01-06T07:25:39Z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