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476230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160879"/>
            <a:ext cx="462245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10-12, днем 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юго-восточный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546785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69144" y="241334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2026 года,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58947</TotalTime>
  <Words>600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6668</cp:revision>
  <cp:lastPrinted>2021-02-03T11:37:00Z</cp:lastPrinted>
  <dcterms:created xsi:type="dcterms:W3CDTF">2018-03-27T06:03:00Z</dcterms:created>
  <dcterms:modified xsi:type="dcterms:W3CDTF">2026-01-06T07:05:16Z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