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114" y="1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95207683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06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6383" y="130843"/>
            <a:ext cx="4795153" cy="4209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06 января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07 января</a:t>
            </a:r>
          </a:p>
          <a:p>
            <a:pPr indent="177800"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без осадков, ночью низовая метель. Ветер западный 9-14, ночью порывы 15-20 м/с. Температура воздуха ночью и днем 11-13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08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с 20 ч. 07 января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08 января</a:t>
            </a: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юго-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западный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9-14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м/с. Температура воздуха 11-13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мороза.</a:t>
            </a: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680526"/>
            <a:ext cx="4449764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4356488"/>
              </p:ext>
            </p:extLst>
          </p:nvPr>
        </p:nvGraphicFramePr>
        <p:xfrm>
          <a:off x="5046210" y="4480745"/>
          <a:ext cx="4667251" cy="1854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52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0.018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98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64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208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473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140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26215</TotalTime>
  <Words>604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4052</cp:revision>
  <cp:lastPrinted>2021-07-01T03:56:27Z</cp:lastPrinted>
  <dcterms:created xsi:type="dcterms:W3CDTF">2018-03-27T06:03:00Z</dcterms:created>
  <dcterms:modified xsi:type="dcterms:W3CDTF">2026-01-06T07:41:06Z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