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32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34944040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января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06 января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метель,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гололед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7-12, порывы 15-18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6-8°,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3-5°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just"/>
            <a:endParaRPr lang="kk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снег, низовая метель. Ветер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53357" y="234717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59617" y="333173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2047836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2880113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20474</TotalTime>
  <Words>595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3870</cp:revision>
  <cp:lastPrinted>2021-10-14T11:15:53Z</cp:lastPrinted>
  <dcterms:created xsi:type="dcterms:W3CDTF">2018-03-27T06:03:00Z</dcterms:created>
  <dcterms:modified xsi:type="dcterms:W3CDTF">2026-01-06T07:38:24Z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