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>
        <p:scale>
          <a:sx n="90" d="100"/>
          <a:sy n="90" d="100"/>
        </p:scale>
        <p:origin x="-138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05088004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06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dirty="0"/>
                        <a:t>06 января </a:t>
                      </a:r>
                      <a:r>
                        <a:rPr sz="1200" dirty="0"/>
                        <a:t>202</a:t>
                      </a:r>
                      <a:r>
                        <a:rPr lang="kk-KZ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726472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за 06 января 2026 года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50947" y="154669"/>
            <a:ext cx="4623437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07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06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января</a:t>
            </a:r>
          </a:p>
          <a:p>
            <a:pPr indent="360000" algn="just"/>
            <a:r>
              <a:rPr lang="ru-RU" sz="1200" dirty="0">
                <a:latin typeface="Times New Roman" panose="02020603050405020304" pitchFamily="18" charset="0"/>
              </a:rPr>
              <a:t>Переменная облачность, небольшой снег, низовая метель.  На дорогах гололедица. Ветер западный 9-14 м/с. Температура воздуха ночью 11-13, днем 9-11 мороза.</a:t>
            </a:r>
          </a:p>
          <a:p>
            <a:pPr indent="360000" algn="just"/>
            <a:endParaRPr lang="ru-RU" sz="1200" dirty="0">
              <a:latin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08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07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января</a:t>
            </a:r>
          </a:p>
          <a:p>
            <a:pPr indent="360363" algn="just"/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с переходом на юго-восточный ночью 3-8, днем 7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-12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16-18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60000" algn="just"/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57892" y="2449420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07 января 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543249467"/>
              </p:ext>
            </p:extLst>
          </p:nvPr>
        </p:nvGraphicFramePr>
        <p:xfrm>
          <a:off x="5024437" y="4192437"/>
          <a:ext cx="4417359" cy="20511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713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373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106323" y="3451510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sz="1100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Туяк С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Аскербек</a:t>
            </a:r>
            <a:r>
              <a:rPr lang="ru-RU" sz="1100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3931</TotalTime>
  <Words>654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361</cp:revision>
  <dcterms:modified xsi:type="dcterms:W3CDTF">2026-01-06T07:38:53Z</dcterms:modified>
</cp:coreProperties>
</file>