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00812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Батыстан, оңтүстік-батыстан жел соғады, күші 8-13, түнде екпіні 15-18 м/с. Ауа температурасы түнде 9-11, күндіз 7-9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08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309559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25332</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5043</cp:revision>
  <cp:lastPrinted>2021-07-01T03:56:27Z</cp:lastPrinted>
  <dcterms:created xsi:type="dcterms:W3CDTF">2018-03-27T06:03:00Z</dcterms:created>
  <dcterms:modified xsi:type="dcterms:W3CDTF">2026-01-06T07:33:13Z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